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84" r:id="rId4"/>
    <p:sldId id="286" r:id="rId5"/>
    <p:sldId id="275" r:id="rId6"/>
    <p:sldId id="329" r:id="rId7"/>
    <p:sldId id="327" r:id="rId8"/>
    <p:sldId id="330" r:id="rId9"/>
    <p:sldId id="277" r:id="rId10"/>
    <p:sldId id="287" r:id="rId11"/>
    <p:sldId id="288" r:id="rId12"/>
    <p:sldId id="328" r:id="rId13"/>
    <p:sldId id="326" r:id="rId14"/>
    <p:sldId id="26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9639"/>
    <a:srgbClr val="A2D99B"/>
    <a:srgbClr val="7BC97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667" autoAdjust="0"/>
    <p:restoredTop sz="86409" autoAdjust="0"/>
  </p:normalViewPr>
  <p:slideViewPr>
    <p:cSldViewPr>
      <p:cViewPr>
        <p:scale>
          <a:sx n="100" d="100"/>
          <a:sy n="100" d="100"/>
        </p:scale>
        <p:origin x="-504" y="768"/>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4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1D96893-B1EB-4DCE-A469-C5BB47F60729}" type="datetimeFigureOut">
              <a:rPr lang="en-US"/>
              <a:pPr>
                <a:defRPr/>
              </a:pPr>
              <a:t>2/7/2012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E6EA19-D352-487E-97C4-9D79E93B0D36}" type="slidenum">
              <a:rPr lang="he-IL"/>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6FBA7E17-B09E-4778-9720-B4D1816ED318}" type="datetimeFigureOut">
              <a:rPr lang="en-US"/>
              <a:pPr>
                <a:defRPr/>
              </a:pPr>
              <a:t>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0C02CFB-CB5B-4184-A837-4D9115EBCF37}" type="slidenum">
              <a:rPr lang="he-IL"/>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ecosystem is centered around the teacher.  Each student has a computing device and the teacher has an interactive whiteboard.  The teacher uses the Digital teaching platform and digital core curriculum to provide customized learning content for each student.  Time To Know supplies technical support for the platform, and surrounds the teacher with ongoing pedagogical coaching for success.  Time To Know has built software content development tools to efficiently create engaging digital content.</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E9C0C3-5B24-4893-B511-DFA1A00283ED}"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Begin</a:t>
            </a:r>
            <a:endParaRPr lang="he-IL"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021513-A418-4F11-9D78-52F0D6E51A56}"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Yisgav</a:t>
            </a:r>
            <a:endParaRPr lang="he-IL"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90641-552D-4938-97AD-C266A9E8F335}"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Begin</a:t>
            </a:r>
            <a:endParaRPr lang="he-IL"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0DB82A-98C9-46D0-A4C5-345D5522517C}"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Begin</a:t>
            </a:r>
            <a:endParaRPr lang="he-IL"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74854E-9DFD-46FB-B530-5CEBF459376F}"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Nehalim</a:t>
            </a:r>
            <a:endParaRPr lang="he-IL"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3A47DC-E605-4659-95E6-680B2A2D3A79}"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timetoknow.com/"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imetoknow.com/"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timetoknow.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5" name="Picture 8" descr="circules.png"/>
          <p:cNvPicPr>
            <a:picLocks noChangeAspect="1"/>
          </p:cNvPicPr>
          <p:nvPr userDrawn="1"/>
        </p:nvPicPr>
        <p:blipFill>
          <a:blip r:embed="rId2" cstate="screen"/>
          <a:srcRect/>
          <a:stretch>
            <a:fillRect/>
          </a:stretch>
        </p:blipFill>
        <p:spPr bwMode="auto">
          <a:xfrm>
            <a:off x="0" y="3929063"/>
            <a:ext cx="2305050" cy="2928937"/>
          </a:xfrm>
          <a:prstGeom prst="rect">
            <a:avLst/>
          </a:prstGeom>
          <a:noFill/>
          <a:ln w="9525">
            <a:noFill/>
            <a:miter lim="800000"/>
            <a:headEnd/>
            <a:tailEnd/>
          </a:ln>
        </p:spPr>
      </p:pic>
      <p:pic>
        <p:nvPicPr>
          <p:cNvPr id="6" name="Picture 7" descr="tree.png"/>
          <p:cNvPicPr>
            <a:picLocks noChangeAspect="1"/>
          </p:cNvPicPr>
          <p:nvPr userDrawn="1"/>
        </p:nvPicPr>
        <p:blipFill>
          <a:blip r:embed="rId3" cstate="screen"/>
          <a:srcRect/>
          <a:stretch>
            <a:fillRect/>
          </a:stretch>
        </p:blipFill>
        <p:spPr bwMode="auto">
          <a:xfrm>
            <a:off x="6991350" y="901700"/>
            <a:ext cx="1090613" cy="1274763"/>
          </a:xfrm>
          <a:prstGeom prst="rect">
            <a:avLst/>
          </a:prstGeom>
          <a:noFill/>
          <a:ln w="9525">
            <a:noFill/>
            <a:miter lim="800000"/>
            <a:headEnd/>
            <a:tailEnd/>
          </a:ln>
        </p:spPr>
      </p:pic>
      <p:sp>
        <p:nvSpPr>
          <p:cNvPr id="14" name="Text Placeholder 16"/>
          <p:cNvSpPr>
            <a:spLocks noGrp="1"/>
          </p:cNvSpPr>
          <p:nvPr>
            <p:ph type="body" sz="quarter" idx="13"/>
          </p:nvPr>
        </p:nvSpPr>
        <p:spPr>
          <a:xfrm>
            <a:off x="788398" y="2643182"/>
            <a:ext cx="7286196" cy="1643074"/>
          </a:xfrm>
          <a:prstGeom prst="rect">
            <a:avLst/>
          </a:prstGeom>
        </p:spPr>
        <p:txBody>
          <a:bodyPr/>
          <a:lstStyle>
            <a:lvl1pPr marL="0" marR="0" indent="0" algn="r" defTabSz="914400" rtl="1" eaLnBrk="0" fontAlgn="base" latinLnBrk="0" hangingPunct="0">
              <a:lnSpc>
                <a:spcPts val="4500"/>
              </a:lnSpc>
              <a:spcBef>
                <a:spcPct val="0"/>
              </a:spcBef>
              <a:spcAft>
                <a:spcPct val="0"/>
              </a:spcAft>
              <a:buClrTx/>
              <a:buSzTx/>
              <a:buFont typeface="Arial" charset="0"/>
              <a:buNone/>
              <a:tabLst/>
              <a:defRPr lang="en-US" sz="4400" b="1" baseline="0">
                <a:solidFill>
                  <a:srgbClr val="0070C0"/>
                </a:solidFill>
                <a:cs typeface="+mn-cs"/>
              </a:defRPr>
            </a:lvl1pPr>
            <a:lvl2pPr algn="l" rtl="0">
              <a:defRPr/>
            </a:lvl2pPr>
            <a:lvl3pPr algn="l" rtl="0">
              <a:defRPr/>
            </a:lvl3pPr>
            <a:lvl4pPr algn="l" rtl="0">
              <a:defRPr/>
            </a:lvl4pPr>
            <a:lvl5pPr algn="l" rtl="0">
              <a:defRPr/>
            </a:lvl5pPr>
          </a:lstStyle>
          <a:p>
            <a:pPr lvl="0"/>
            <a:r>
              <a:rPr lang="en-US" dirty="0" smtClean="0"/>
              <a:t>Click to edit Master text styles</a:t>
            </a:r>
          </a:p>
        </p:txBody>
      </p:sp>
      <p:sp>
        <p:nvSpPr>
          <p:cNvPr id="15" name="Text Placeholder 10"/>
          <p:cNvSpPr>
            <a:spLocks noGrp="1"/>
          </p:cNvSpPr>
          <p:nvPr>
            <p:ph type="body" sz="quarter" idx="17"/>
          </p:nvPr>
        </p:nvSpPr>
        <p:spPr>
          <a:xfrm>
            <a:off x="714399" y="5214950"/>
            <a:ext cx="7286625" cy="428631"/>
          </a:xfrm>
          <a:prstGeom prst="rect">
            <a:avLst/>
          </a:prstGeom>
        </p:spPr>
        <p:txBody>
          <a:bodyPr/>
          <a:lstStyle>
            <a:lvl1pPr algn="r" rtl="1">
              <a:buFontTx/>
              <a:buNone/>
              <a:defRPr sz="2200" b="1">
                <a:solidFill>
                  <a:schemeClr val="tx1">
                    <a:lumMod val="65000"/>
                    <a:lumOff val="35000"/>
                  </a:schemeClr>
                </a:solidFill>
              </a:defRPr>
            </a:lvl1pPr>
            <a:lvl5pPr>
              <a:buNone/>
              <a:defRPr/>
            </a:lvl5pPr>
          </a:lstStyle>
          <a:p>
            <a:pPr lvl="0"/>
            <a:r>
              <a:rPr lang="en-US" smtClean="0"/>
              <a:t>Click to edit Master text styles</a:t>
            </a:r>
          </a:p>
        </p:txBody>
      </p:sp>
      <p:sp>
        <p:nvSpPr>
          <p:cNvPr id="16" name="Text Placeholder 12"/>
          <p:cNvSpPr>
            <a:spLocks noGrp="1"/>
          </p:cNvSpPr>
          <p:nvPr>
            <p:ph type="body" sz="quarter" idx="18"/>
          </p:nvPr>
        </p:nvSpPr>
        <p:spPr>
          <a:xfrm>
            <a:off x="714399" y="5643572"/>
            <a:ext cx="7286625" cy="285746"/>
          </a:xfrm>
          <a:prstGeom prst="rect">
            <a:avLst/>
          </a:prstGeom>
        </p:spPr>
        <p:txBody>
          <a:bodyPr/>
          <a:lstStyle>
            <a:lvl1pPr algn="r" rtl="1">
              <a:buFontTx/>
              <a:buNone/>
              <a:defRPr sz="1600" b="1">
                <a:solidFill>
                  <a:schemeClr val="tx1">
                    <a:lumMod val="65000"/>
                    <a:lumOff val="35000"/>
                  </a:schemeClr>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Option-2">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cstate="screen"/>
          <a:srcRect/>
          <a:stretch>
            <a:fillRect/>
          </a:stretch>
        </p:blipFill>
        <p:spPr bwMode="auto">
          <a:xfrm rot="284825" flipH="1">
            <a:off x="822325" y="4786313"/>
            <a:ext cx="1758950" cy="965200"/>
          </a:xfrm>
          <a:prstGeom prst="rect">
            <a:avLst/>
          </a:prstGeom>
          <a:noFill/>
          <a:ln w="9525">
            <a:noFill/>
            <a:miter lim="800000"/>
            <a:headEnd/>
            <a:tailEnd/>
          </a:ln>
        </p:spPr>
      </p:pic>
      <p:sp>
        <p:nvSpPr>
          <p:cNvPr id="3" name="Rectangle 6"/>
          <p:cNvSpPr txBox="1">
            <a:spLocks noChangeArrowheads="1"/>
          </p:cNvSpPr>
          <p:nvPr userDrawn="1"/>
        </p:nvSpPr>
        <p:spPr bwMode="auto">
          <a:xfrm rot="474842" flipH="1">
            <a:off x="517525" y="5072063"/>
            <a:ext cx="2366963" cy="468312"/>
          </a:xfrm>
          <a:prstGeom prst="rect">
            <a:avLst/>
          </a:prstGeom>
          <a:noFill/>
          <a:ln w="9525">
            <a:noFill/>
            <a:miter lim="800000"/>
            <a:headEnd/>
            <a:tailEnd/>
          </a:ln>
        </p:spPr>
        <p:txBody>
          <a:bodyPr/>
          <a:lstStyle/>
          <a:p>
            <a:pPr algn="ctr" fontAlgn="auto">
              <a:lnSpc>
                <a:spcPts val="2000"/>
              </a:lnSpc>
              <a:spcBef>
                <a:spcPts val="0"/>
              </a:spcBef>
              <a:spcAft>
                <a:spcPts val="0"/>
              </a:spcAft>
              <a:defRPr/>
            </a:pPr>
            <a:r>
              <a:rPr lang="he-IL" sz="2000" b="1" dirty="0">
                <a:solidFill>
                  <a:schemeClr val="bg1"/>
                </a:solidFill>
                <a:latin typeface="+mn-lt"/>
                <a:cs typeface="+mn-cs"/>
              </a:rPr>
              <a:t>תודה רבה!</a:t>
            </a:r>
            <a:endParaRPr lang="en-GB" sz="2000" b="1" dirty="0">
              <a:solidFill>
                <a:schemeClr val="bg1"/>
              </a:solidFill>
              <a:latin typeface="+mn-lt"/>
              <a:cs typeface="+mn-cs"/>
            </a:endParaRPr>
          </a:p>
        </p:txBody>
      </p:sp>
      <p:sp>
        <p:nvSpPr>
          <p:cNvPr id="4" name="Oval 3"/>
          <p:cNvSpPr/>
          <p:nvPr userDrawn="1"/>
        </p:nvSpPr>
        <p:spPr bwMode="auto">
          <a:xfrm flipH="1">
            <a:off x="642938" y="6564313"/>
            <a:ext cx="544512" cy="88900"/>
          </a:xfrm>
          <a:prstGeom prst="ellipse">
            <a:avLst/>
          </a:prstGeom>
          <a:solidFill>
            <a:schemeClr val="bg1">
              <a:lumMod val="5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pic>
        <p:nvPicPr>
          <p:cNvPr id="5" name="Picture 12" descr="entrance_final.png"/>
          <p:cNvPicPr>
            <a:picLocks noChangeAspect="1"/>
          </p:cNvPicPr>
          <p:nvPr userDrawn="1"/>
        </p:nvPicPr>
        <p:blipFill>
          <a:blip r:embed="rId3" cstate="screen"/>
          <a:srcRect/>
          <a:stretch>
            <a:fillRect/>
          </a:stretch>
        </p:blipFill>
        <p:spPr bwMode="auto">
          <a:xfrm>
            <a:off x="285750" y="5638800"/>
            <a:ext cx="1397000" cy="974725"/>
          </a:xfrm>
          <a:prstGeom prst="rect">
            <a:avLst/>
          </a:prstGeom>
          <a:noFill/>
          <a:ln w="9525">
            <a:noFill/>
            <a:miter lim="800000"/>
            <a:headEnd/>
            <a:tailEnd/>
          </a:ln>
        </p:spPr>
      </p:pic>
      <p:sp>
        <p:nvSpPr>
          <p:cNvPr id="6" name="Rectangle 5">
            <a:hlinkClick r:id="rId4"/>
          </p:cNvPr>
          <p:cNvSpPr/>
          <p:nvPr userDrawn="1"/>
        </p:nvSpPr>
        <p:spPr>
          <a:xfrm flipH="1">
            <a:off x="714375" y="5572125"/>
            <a:ext cx="2159000"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3" descr="tree.png"/>
          <p:cNvPicPr>
            <a:picLocks noChangeAspect="1"/>
          </p:cNvPicPr>
          <p:nvPr userDrawn="1"/>
        </p:nvPicPr>
        <p:blipFill>
          <a:blip r:embed="rId5" cstate="screen"/>
          <a:srcRect/>
          <a:stretch>
            <a:fillRect/>
          </a:stretch>
        </p:blipFill>
        <p:spPr bwMode="auto">
          <a:xfrm>
            <a:off x="3759200" y="1608138"/>
            <a:ext cx="1633538" cy="1909762"/>
          </a:xfrm>
          <a:prstGeom prst="rect">
            <a:avLst/>
          </a:prstGeom>
          <a:noFill/>
          <a:ln w="9525">
            <a:noFill/>
            <a:miter lim="800000"/>
            <a:headEnd/>
            <a:tailEnd/>
          </a:ln>
        </p:spPr>
      </p:pic>
      <p:sp>
        <p:nvSpPr>
          <p:cNvPr id="8" name="Rectangle 7">
            <a:hlinkClick r:id="rId4"/>
          </p:cNvPr>
          <p:cNvSpPr/>
          <p:nvPr userDrawn="1"/>
        </p:nvSpPr>
        <p:spPr bwMode="auto">
          <a:xfrm>
            <a:off x="6697663" y="6184900"/>
            <a:ext cx="2136775" cy="338138"/>
          </a:xfrm>
          <a:prstGeom prst="rect">
            <a:avLst/>
          </a:prstGeom>
          <a:noFill/>
          <a:ln>
            <a:noFill/>
          </a:ln>
        </p:spPr>
        <p:txBody>
          <a:bodyPr>
            <a:spAutoFit/>
          </a:bodyPr>
          <a:lstStyle/>
          <a:p>
            <a:pPr>
              <a:defRPr/>
            </a:pPr>
            <a:r>
              <a:rPr lang="en-US" sz="1600" b="1" dirty="0">
                <a:solidFill>
                  <a:srgbClr val="439639"/>
                </a:solidFill>
                <a:latin typeface="+mj-lt"/>
                <a:cs typeface="Arial" charset="0"/>
              </a:rPr>
              <a:t>www.timetoknow.com</a:t>
            </a:r>
          </a:p>
        </p:txBody>
      </p:sp>
      <p:sp>
        <p:nvSpPr>
          <p:cNvPr id="9" name="Text Placeholder 10"/>
          <p:cNvSpPr>
            <a:spLocks noGrp="1"/>
          </p:cNvSpPr>
          <p:nvPr userDrawn="1"/>
        </p:nvSpPr>
        <p:spPr bwMode="auto">
          <a:xfrm>
            <a:off x="2438400" y="6480175"/>
            <a:ext cx="6429375" cy="392113"/>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eaLnBrk="1" fontAlgn="auto" hangingPunct="1">
              <a:spcBef>
                <a:spcPts val="0"/>
              </a:spcBef>
              <a:spcAft>
                <a:spcPts val="0"/>
              </a:spcAft>
              <a:buFontTx/>
              <a:buNone/>
              <a:defRPr/>
            </a:pPr>
            <a:r>
              <a:rPr lang="he-IL" sz="1100" dirty="0" smtClean="0">
                <a:solidFill>
                  <a:prstClr val="black">
                    <a:tint val="75000"/>
                  </a:prstClr>
                </a:solidFill>
              </a:rPr>
              <a:t>© 201</a:t>
            </a:r>
            <a:r>
              <a:rPr lang="he-IL" sz="1100" dirty="0" smtClean="0">
                <a:solidFill>
                  <a:prstClr val="black">
                    <a:tint val="75000"/>
                  </a:prstClr>
                </a:solidFill>
                <a:latin typeface="Arial1"/>
              </a:rPr>
              <a:t>0</a:t>
            </a:r>
            <a:r>
              <a:rPr lang="he-IL" sz="1100" dirty="0" smtClean="0">
                <a:solidFill>
                  <a:prstClr val="black">
                    <a:tint val="75000"/>
                  </a:prstClr>
                </a:solidFill>
              </a:rPr>
              <a:t> כל הזכויות שמורות, עת הדעת. הזכויות ביצירות חיצוניות הנלוות בדף עבודה זה שמורות לבעליהן</a:t>
            </a:r>
            <a:r>
              <a:rPr lang="en-US" sz="1100" dirty="0" smtClean="0">
                <a:solidFill>
                  <a:prstClr val="black">
                    <a:tint val="75000"/>
                  </a:prstClr>
                </a:solidFill>
              </a:rPr>
              <a:t>.</a:t>
            </a:r>
            <a:endParaRPr lang="ru-RU" sz="1100" dirty="0" smtClean="0">
              <a:solidFill>
                <a:prstClr val="black">
                  <a:tint val="75000"/>
                </a:prstClr>
              </a:solidFill>
            </a:endParaRPr>
          </a:p>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Option-3">
    <p:spTree>
      <p:nvGrpSpPr>
        <p:cNvPr id="1" name=""/>
        <p:cNvGrpSpPr/>
        <p:nvPr/>
      </p:nvGrpSpPr>
      <p:grpSpPr>
        <a:xfrm>
          <a:off x="0" y="0"/>
          <a:ext cx="0" cy="0"/>
          <a:chOff x="0" y="0"/>
          <a:chExt cx="0" cy="0"/>
        </a:xfrm>
      </p:grpSpPr>
      <p:sp>
        <p:nvSpPr>
          <p:cNvPr id="2" name="Rectangle 1">
            <a:hlinkClick r:id="rId2"/>
          </p:cNvPr>
          <p:cNvSpPr/>
          <p:nvPr userDrawn="1"/>
        </p:nvSpPr>
        <p:spPr bwMode="auto">
          <a:xfrm>
            <a:off x="6697663" y="6184900"/>
            <a:ext cx="2136775" cy="338138"/>
          </a:xfrm>
          <a:prstGeom prst="rect">
            <a:avLst/>
          </a:prstGeom>
          <a:noFill/>
          <a:ln>
            <a:noFill/>
          </a:ln>
        </p:spPr>
        <p:txBody>
          <a:bodyPr>
            <a:spAutoFit/>
          </a:bodyPr>
          <a:lstStyle/>
          <a:p>
            <a:pPr>
              <a:defRPr/>
            </a:pPr>
            <a:r>
              <a:rPr lang="en-US" sz="1600" b="1" dirty="0">
                <a:solidFill>
                  <a:schemeClr val="tx1">
                    <a:lumMod val="50000"/>
                    <a:lumOff val="50000"/>
                  </a:schemeClr>
                </a:solidFill>
                <a:latin typeface="+mj-lt"/>
                <a:cs typeface="Arial" charset="0"/>
              </a:rPr>
              <a:t>www.timetoknow.com</a:t>
            </a:r>
          </a:p>
        </p:txBody>
      </p:sp>
      <p:grpSp>
        <p:nvGrpSpPr>
          <p:cNvPr id="3" name="Group 10"/>
          <p:cNvGrpSpPr>
            <a:grpSpLocks/>
          </p:cNvGrpSpPr>
          <p:nvPr userDrawn="1"/>
        </p:nvGrpSpPr>
        <p:grpSpPr bwMode="auto">
          <a:xfrm>
            <a:off x="5851525" y="630238"/>
            <a:ext cx="2271713" cy="1616075"/>
            <a:chOff x="4875297" y="714356"/>
            <a:chExt cx="2271713" cy="1615296"/>
          </a:xfrm>
        </p:grpSpPr>
        <p:pic>
          <p:nvPicPr>
            <p:cNvPr id="4" name="Picture 9"/>
            <p:cNvPicPr>
              <a:picLocks noChangeAspect="1" noChangeArrowheads="1"/>
            </p:cNvPicPr>
            <p:nvPr userDrawn="1"/>
          </p:nvPicPr>
          <p:blipFill>
            <a:blip r:embed="rId3" cstate="screen"/>
            <a:srcRect/>
            <a:stretch>
              <a:fillRect/>
            </a:stretch>
          </p:blipFill>
          <p:spPr bwMode="auto">
            <a:xfrm>
              <a:off x="5446361" y="714356"/>
              <a:ext cx="1054465" cy="1615296"/>
            </a:xfrm>
            <a:prstGeom prst="rect">
              <a:avLst/>
            </a:prstGeom>
            <a:noFill/>
            <a:ln w="9525">
              <a:noFill/>
              <a:miter lim="800000"/>
              <a:headEnd/>
              <a:tailEnd/>
            </a:ln>
          </p:spPr>
        </p:pic>
        <p:sp>
          <p:nvSpPr>
            <p:cNvPr id="5" name="Rectangle 6"/>
            <p:cNvSpPr txBox="1">
              <a:spLocks noChangeArrowheads="1"/>
            </p:cNvSpPr>
            <p:nvPr userDrawn="1"/>
          </p:nvSpPr>
          <p:spPr bwMode="auto">
            <a:xfrm rot="21390939">
              <a:off x="4875297" y="1009489"/>
              <a:ext cx="2271713" cy="449045"/>
            </a:xfrm>
            <a:prstGeom prst="rect">
              <a:avLst/>
            </a:prstGeom>
            <a:noFill/>
            <a:ln w="9525">
              <a:noFill/>
              <a:miter lim="800000"/>
              <a:headEnd/>
              <a:tailEnd/>
            </a:ln>
          </p:spPr>
          <p:txBody>
            <a:bodyPr/>
            <a:lstStyle/>
            <a:p>
              <a:pPr algn="ctr" fontAlgn="auto">
                <a:lnSpc>
                  <a:spcPts val="1200"/>
                </a:lnSpc>
                <a:spcBef>
                  <a:spcPts val="0"/>
                </a:spcBef>
                <a:spcAft>
                  <a:spcPts val="0"/>
                </a:spcAft>
                <a:defRPr/>
              </a:pPr>
              <a:r>
                <a:rPr lang="he-IL" sz="1100" b="1" dirty="0">
                  <a:solidFill>
                    <a:schemeClr val="bg1">
                      <a:lumMod val="85000"/>
                    </a:schemeClr>
                  </a:solidFill>
                  <a:latin typeface="+mn-lt"/>
                  <a:cs typeface="+mn-cs"/>
                </a:rPr>
                <a:t>תודה!</a:t>
              </a:r>
              <a:endParaRPr lang="en-GB" sz="1100" b="1" dirty="0">
                <a:solidFill>
                  <a:schemeClr val="bg1">
                    <a:lumMod val="85000"/>
                  </a:schemeClr>
                </a:solidFill>
                <a:latin typeface="+mn-lt"/>
                <a:cs typeface="+mn-cs"/>
              </a:endParaRPr>
            </a:p>
          </p:txBody>
        </p:sp>
      </p:grpSp>
      <p:sp>
        <p:nvSpPr>
          <p:cNvPr id="6" name="Rectangle 5">
            <a:hlinkClick r:id="rId2"/>
          </p:cNvPr>
          <p:cNvSpPr/>
          <p:nvPr userDrawn="1"/>
        </p:nvSpPr>
        <p:spPr>
          <a:xfrm>
            <a:off x="6643688" y="6215063"/>
            <a:ext cx="2159000"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2" descr="tree.png"/>
          <p:cNvPicPr>
            <a:picLocks noChangeAspect="1"/>
          </p:cNvPicPr>
          <p:nvPr userDrawn="1"/>
        </p:nvPicPr>
        <p:blipFill>
          <a:blip r:embed="rId4" cstate="screen"/>
          <a:srcRect/>
          <a:stretch>
            <a:fillRect/>
          </a:stretch>
        </p:blipFill>
        <p:spPr bwMode="auto">
          <a:xfrm>
            <a:off x="3756025" y="1785938"/>
            <a:ext cx="1631950" cy="1909762"/>
          </a:xfrm>
          <a:prstGeom prst="rect">
            <a:avLst/>
          </a:prstGeom>
          <a:noFill/>
          <a:ln w="9525">
            <a:noFill/>
            <a:miter lim="800000"/>
            <a:headEnd/>
            <a:tailEnd/>
          </a:ln>
        </p:spPr>
      </p:pic>
      <p:sp>
        <p:nvSpPr>
          <p:cNvPr id="8" name="Text Placeholder 10"/>
          <p:cNvSpPr>
            <a:spLocks noGrp="1"/>
          </p:cNvSpPr>
          <p:nvPr userDrawn="1"/>
        </p:nvSpPr>
        <p:spPr bwMode="auto">
          <a:xfrm>
            <a:off x="2438400" y="6480175"/>
            <a:ext cx="6429375" cy="392113"/>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eaLnBrk="1" fontAlgn="auto" hangingPunct="1">
              <a:spcBef>
                <a:spcPts val="0"/>
              </a:spcBef>
              <a:spcAft>
                <a:spcPts val="0"/>
              </a:spcAft>
              <a:buFontTx/>
              <a:buNone/>
              <a:defRPr/>
            </a:pPr>
            <a:r>
              <a:rPr lang="he-IL" sz="1100" dirty="0" smtClean="0">
                <a:solidFill>
                  <a:prstClr val="black">
                    <a:tint val="75000"/>
                  </a:prstClr>
                </a:solidFill>
              </a:rPr>
              <a:t>© 201</a:t>
            </a:r>
            <a:r>
              <a:rPr lang="he-IL" sz="1100" dirty="0" smtClean="0">
                <a:solidFill>
                  <a:prstClr val="black">
                    <a:tint val="75000"/>
                  </a:prstClr>
                </a:solidFill>
                <a:latin typeface="Arial1"/>
              </a:rPr>
              <a:t>0</a:t>
            </a:r>
            <a:r>
              <a:rPr lang="he-IL" sz="1100" dirty="0" smtClean="0">
                <a:solidFill>
                  <a:prstClr val="black">
                    <a:tint val="75000"/>
                  </a:prstClr>
                </a:solidFill>
              </a:rPr>
              <a:t> כל הזכויות שמורות, עת הדעת. הזכויות ביצירות חיצוניות הנלוות בדף עבודה זה שמורות לבעליהן</a:t>
            </a:r>
            <a:r>
              <a:rPr lang="en-US" sz="1100" dirty="0" smtClean="0">
                <a:solidFill>
                  <a:prstClr val="black">
                    <a:tint val="75000"/>
                  </a:prstClr>
                </a:solidFill>
              </a:rPr>
              <a:t>.</a:t>
            </a:r>
            <a:endParaRPr lang="ru-RU" sz="1100" dirty="0" smtClean="0">
              <a:solidFill>
                <a:prstClr val="black">
                  <a:tint val="75000"/>
                </a:prstClr>
              </a:solidFill>
            </a:endParaRPr>
          </a:p>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3" name="Picture 7" descr="colors.wmf"/>
          <p:cNvPicPr>
            <a:picLocks noChangeAspect="1"/>
          </p:cNvPicPr>
          <p:nvPr userDrawn="1"/>
        </p:nvPicPr>
        <p:blipFill>
          <a:blip r:embed="rId2" cstate="screen"/>
          <a:srcRect l="32201" b="18617"/>
          <a:stretch>
            <a:fillRect/>
          </a:stretch>
        </p:blipFill>
        <p:spPr bwMode="auto">
          <a:xfrm>
            <a:off x="0" y="5000625"/>
            <a:ext cx="1506538" cy="1857375"/>
          </a:xfrm>
          <a:prstGeom prst="rect">
            <a:avLst/>
          </a:prstGeom>
          <a:noFill/>
          <a:ln w="9525">
            <a:noFill/>
            <a:miter lim="800000"/>
            <a:headEnd/>
            <a:tailEnd/>
          </a:ln>
        </p:spPr>
      </p:pic>
      <p:sp>
        <p:nvSpPr>
          <p:cNvPr id="4" name="Rectangle 3"/>
          <p:cNvSpPr/>
          <p:nvPr userDrawn="1"/>
        </p:nvSpPr>
        <p:spPr>
          <a:xfrm>
            <a:off x="8715375" y="2428875"/>
            <a:ext cx="428625"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srgbClr val="0070C0"/>
              </a:solidFill>
            </a:endParaRPr>
          </a:p>
        </p:txBody>
      </p:sp>
      <p:sp>
        <p:nvSpPr>
          <p:cNvPr id="6" name="Text Placeholder 22"/>
          <p:cNvSpPr>
            <a:spLocks noGrp="1"/>
          </p:cNvSpPr>
          <p:nvPr>
            <p:ph type="body" sz="quarter" idx="16"/>
          </p:nvPr>
        </p:nvSpPr>
        <p:spPr>
          <a:xfrm>
            <a:off x="285720" y="3000372"/>
            <a:ext cx="8310981" cy="622093"/>
          </a:xfrm>
          <a:prstGeom prst="rect">
            <a:avLst/>
          </a:prstGeom>
        </p:spPr>
        <p:txBody>
          <a:bodyPr>
            <a:spAutoFit/>
          </a:bodyPr>
          <a:lstStyle>
            <a:lvl1pPr marL="0" marR="0" indent="0" algn="r" defTabSz="914400" rtl="1" eaLnBrk="0" fontAlgn="base" latinLnBrk="0" hangingPunct="0">
              <a:lnSpc>
                <a:spcPts val="4100"/>
              </a:lnSpc>
              <a:spcBef>
                <a:spcPct val="20000"/>
              </a:spcBef>
              <a:spcAft>
                <a:spcPct val="0"/>
              </a:spcAft>
              <a:buClr>
                <a:srgbClr val="439639"/>
              </a:buClr>
              <a:buSzPct val="110000"/>
              <a:buFont typeface="Wingdings" pitchFamily="2" charset="2"/>
              <a:buNone/>
              <a:tabLst/>
              <a:defRPr lang="en-US" sz="4000" b="1" i="0" baseline="0">
                <a:solidFill>
                  <a:srgbClr val="439639"/>
                </a:solidFill>
                <a:latin typeface="Arial" pitchFamily="34" charset="0"/>
                <a:cs typeface="Arial" pitchFamily="34" charset="0"/>
              </a:defRPr>
            </a:lvl1pPr>
            <a:lvl2pPr algn="l" rtl="0">
              <a:buClr>
                <a:srgbClr val="439639"/>
              </a:buClr>
              <a:buSzPct val="120000"/>
              <a:buFont typeface="Arial" pitchFamily="34" charset="0"/>
              <a:buChar char="•"/>
              <a:defRPr sz="2000">
                <a:solidFill>
                  <a:schemeClr val="tx1">
                    <a:lumMod val="65000"/>
                    <a:lumOff val="35000"/>
                  </a:schemeClr>
                </a:solidFill>
                <a:latin typeface="+mn-lt"/>
                <a:cs typeface="Arial" pitchFamily="34" charset="0"/>
              </a:defRPr>
            </a:lvl2pPr>
            <a:lvl3pPr algn="l" rtl="0">
              <a:spcAft>
                <a:spcPts val="600"/>
              </a:spcAft>
              <a:buClr>
                <a:srgbClr val="439639"/>
              </a:buClr>
              <a:buSzPct val="114000"/>
              <a:buFont typeface="Arial" pitchFamily="34" charset="0"/>
              <a:buChar char="•"/>
              <a:defRPr sz="1900">
                <a:solidFill>
                  <a:schemeClr val="tx1">
                    <a:lumMod val="65000"/>
                    <a:lumOff val="35000"/>
                  </a:schemeClr>
                </a:solidFill>
                <a:latin typeface="+mn-lt"/>
                <a:cs typeface="Arial" pitchFamily="34" charset="0"/>
              </a:defRPr>
            </a:lvl3pPr>
            <a:lvl4pPr algn="l" rtl="0">
              <a:defRPr/>
            </a:lvl4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8715375" y="2428875"/>
            <a:ext cx="428625"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srgbClr val="0070C0"/>
              </a:solidFill>
            </a:endParaRPr>
          </a:p>
        </p:txBody>
      </p:sp>
      <p:pic>
        <p:nvPicPr>
          <p:cNvPr id="5" name="Picture 7" descr="colors.wmf"/>
          <p:cNvPicPr>
            <a:picLocks noChangeAspect="1"/>
          </p:cNvPicPr>
          <p:nvPr userDrawn="1"/>
        </p:nvPicPr>
        <p:blipFill>
          <a:blip r:embed="rId2" cstate="screen"/>
          <a:srcRect l="32201" b="18617"/>
          <a:stretch>
            <a:fillRect/>
          </a:stretch>
        </p:blipFill>
        <p:spPr bwMode="auto">
          <a:xfrm>
            <a:off x="0" y="5000625"/>
            <a:ext cx="1506538" cy="1857375"/>
          </a:xfrm>
          <a:prstGeom prst="rect">
            <a:avLst/>
          </a:prstGeom>
          <a:noFill/>
          <a:ln w="9525">
            <a:noFill/>
            <a:miter lim="800000"/>
            <a:headEnd/>
            <a:tailEnd/>
          </a:ln>
        </p:spPr>
      </p:pic>
      <p:sp>
        <p:nvSpPr>
          <p:cNvPr id="8" name="Text Placeholder 22"/>
          <p:cNvSpPr>
            <a:spLocks noGrp="1"/>
          </p:cNvSpPr>
          <p:nvPr>
            <p:ph type="body" sz="quarter" idx="16"/>
          </p:nvPr>
        </p:nvSpPr>
        <p:spPr>
          <a:xfrm>
            <a:off x="143055" y="2359378"/>
            <a:ext cx="8310981" cy="558999"/>
          </a:xfrm>
          <a:prstGeom prst="rect">
            <a:avLst/>
          </a:prstGeom>
        </p:spPr>
        <p:txBody>
          <a:bodyPr>
            <a:spAutoFit/>
          </a:bodyPr>
          <a:lstStyle>
            <a:lvl1pPr marL="0" marR="0" indent="0" algn="r" defTabSz="914400" rtl="1" eaLnBrk="0" fontAlgn="base" latinLnBrk="0" hangingPunct="0">
              <a:lnSpc>
                <a:spcPts val="4100"/>
              </a:lnSpc>
              <a:spcBef>
                <a:spcPct val="20000"/>
              </a:spcBef>
              <a:spcAft>
                <a:spcPct val="0"/>
              </a:spcAft>
              <a:buClr>
                <a:srgbClr val="439639"/>
              </a:buClr>
              <a:buSzPct val="110000"/>
              <a:buFont typeface="Wingdings" pitchFamily="2" charset="2"/>
              <a:buNone/>
              <a:tabLst/>
              <a:defRPr lang="en-US" sz="2200" b="1" i="0" baseline="0">
                <a:solidFill>
                  <a:srgbClr val="439639"/>
                </a:solidFill>
              </a:defRPr>
            </a:lvl1pPr>
            <a:lvl2pPr algn="l" rtl="0">
              <a:buClr>
                <a:srgbClr val="439639"/>
              </a:buClr>
              <a:buSzPct val="120000"/>
              <a:buFont typeface="Arial" pitchFamily="34" charset="0"/>
              <a:buChar char="•"/>
              <a:defRPr sz="2000">
                <a:solidFill>
                  <a:schemeClr val="tx1">
                    <a:lumMod val="65000"/>
                    <a:lumOff val="35000"/>
                  </a:schemeClr>
                </a:solidFill>
                <a:latin typeface="+mn-lt"/>
                <a:cs typeface="Arial" pitchFamily="34" charset="0"/>
              </a:defRPr>
            </a:lvl2pPr>
            <a:lvl3pPr algn="l" rtl="0">
              <a:spcAft>
                <a:spcPts val="600"/>
              </a:spcAft>
              <a:buClr>
                <a:srgbClr val="439639"/>
              </a:buClr>
              <a:buSzPct val="114000"/>
              <a:buFont typeface="Arial" pitchFamily="34" charset="0"/>
              <a:buChar char="•"/>
              <a:defRPr sz="1900">
                <a:solidFill>
                  <a:schemeClr val="tx1">
                    <a:lumMod val="65000"/>
                    <a:lumOff val="35000"/>
                  </a:schemeClr>
                </a:solidFill>
                <a:latin typeface="+mn-lt"/>
                <a:cs typeface="Arial" pitchFamily="34" charset="0"/>
              </a:defRPr>
            </a:lvl3pPr>
            <a:lvl4pPr algn="l" rtl="0">
              <a:defRPr/>
            </a:lvl4pPr>
          </a:lstStyle>
          <a:p>
            <a:pPr lvl="0"/>
            <a:r>
              <a:rPr lang="en-US" smtClean="0"/>
              <a:t>Click to edit Master text styles</a:t>
            </a:r>
          </a:p>
        </p:txBody>
      </p:sp>
      <p:sp>
        <p:nvSpPr>
          <p:cNvPr id="9" name="Text Placeholder 22"/>
          <p:cNvSpPr>
            <a:spLocks noGrp="1"/>
          </p:cNvSpPr>
          <p:nvPr>
            <p:ph type="body" sz="quarter" idx="17"/>
          </p:nvPr>
        </p:nvSpPr>
        <p:spPr>
          <a:xfrm>
            <a:off x="143055" y="3000372"/>
            <a:ext cx="8310981" cy="622093"/>
          </a:xfrm>
          <a:prstGeom prst="rect">
            <a:avLst/>
          </a:prstGeom>
        </p:spPr>
        <p:txBody>
          <a:bodyPr>
            <a:spAutoFit/>
          </a:bodyPr>
          <a:lstStyle>
            <a:lvl1pPr marL="0" marR="0" indent="0" algn="r" defTabSz="914400" rtl="1" eaLnBrk="0" fontAlgn="base" latinLnBrk="0" hangingPunct="0">
              <a:lnSpc>
                <a:spcPts val="4100"/>
              </a:lnSpc>
              <a:spcBef>
                <a:spcPct val="20000"/>
              </a:spcBef>
              <a:spcAft>
                <a:spcPct val="0"/>
              </a:spcAft>
              <a:buClr>
                <a:srgbClr val="439639"/>
              </a:buClr>
              <a:buSzPct val="110000"/>
              <a:buFont typeface="Wingdings" pitchFamily="2" charset="2"/>
              <a:buNone/>
              <a:tabLst/>
              <a:defRPr lang="en-US" sz="4000" b="1" i="0" baseline="0">
                <a:solidFill>
                  <a:srgbClr val="0070C0"/>
                </a:solidFill>
              </a:defRPr>
            </a:lvl1pPr>
            <a:lvl2pPr algn="l" rtl="0">
              <a:buClr>
                <a:srgbClr val="439639"/>
              </a:buClr>
              <a:buSzPct val="120000"/>
              <a:buFont typeface="Arial" pitchFamily="34" charset="0"/>
              <a:buChar char="•"/>
              <a:defRPr sz="2000">
                <a:solidFill>
                  <a:schemeClr val="tx1">
                    <a:lumMod val="65000"/>
                    <a:lumOff val="35000"/>
                  </a:schemeClr>
                </a:solidFill>
                <a:latin typeface="+mn-lt"/>
                <a:cs typeface="Arial" pitchFamily="34" charset="0"/>
              </a:defRPr>
            </a:lvl2pPr>
            <a:lvl3pPr algn="l" rtl="0">
              <a:spcAft>
                <a:spcPts val="600"/>
              </a:spcAft>
              <a:buClr>
                <a:srgbClr val="439639"/>
              </a:buClr>
              <a:buSzPct val="114000"/>
              <a:buFont typeface="Arial" pitchFamily="34" charset="0"/>
              <a:buChar char="•"/>
              <a:defRPr sz="1900">
                <a:solidFill>
                  <a:schemeClr val="tx1">
                    <a:lumMod val="65000"/>
                    <a:lumOff val="35000"/>
                  </a:schemeClr>
                </a:solidFill>
                <a:latin typeface="+mn-lt"/>
                <a:cs typeface="Arial" pitchFamily="34" charset="0"/>
              </a:defRPr>
            </a:lvl3pPr>
            <a:lvl4pPr algn="l" rtl="0">
              <a:defRPr/>
            </a:lvl4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Bullets Slide">
    <p:spTree>
      <p:nvGrpSpPr>
        <p:cNvPr id="1" name=""/>
        <p:cNvGrpSpPr/>
        <p:nvPr/>
      </p:nvGrpSpPr>
      <p:grpSpPr>
        <a:xfrm>
          <a:off x="0" y="0"/>
          <a:ext cx="0" cy="0"/>
          <a:chOff x="0" y="0"/>
          <a:chExt cx="0" cy="0"/>
        </a:xfrm>
      </p:grpSpPr>
      <p:sp>
        <p:nvSpPr>
          <p:cNvPr id="4" name="Rectangle 3"/>
          <p:cNvSpPr/>
          <p:nvPr userDrawn="1"/>
        </p:nvSpPr>
        <p:spPr>
          <a:xfrm>
            <a:off x="8715375" y="0"/>
            <a:ext cx="428625"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srgbClr val="0070C0"/>
              </a:solidFill>
            </a:endParaRPr>
          </a:p>
        </p:txBody>
      </p:sp>
      <p:sp>
        <p:nvSpPr>
          <p:cNvPr id="5" name="TextBox 4"/>
          <p:cNvSpPr txBox="1"/>
          <p:nvPr userDrawn="1"/>
        </p:nvSpPr>
        <p:spPr>
          <a:xfrm>
            <a:off x="7500938" y="6500813"/>
            <a:ext cx="785812" cy="369887"/>
          </a:xfrm>
          <a:prstGeom prst="rect">
            <a:avLst/>
          </a:prstGeom>
          <a:noFill/>
        </p:spPr>
        <p:txBody>
          <a:bodyPr>
            <a:spAutoFit/>
          </a:bodyPr>
          <a:lstStyle/>
          <a:p>
            <a:pPr>
              <a:defRPr/>
            </a:pPr>
            <a:endParaRPr lang="en-US" dirty="0">
              <a:latin typeface="Arial" charset="0"/>
              <a:cs typeface="Arial" charset="0"/>
            </a:endParaRPr>
          </a:p>
        </p:txBody>
      </p:sp>
      <p:sp>
        <p:nvSpPr>
          <p:cNvPr id="6" name="TextBox 5"/>
          <p:cNvSpPr txBox="1"/>
          <p:nvPr userDrawn="1"/>
        </p:nvSpPr>
        <p:spPr>
          <a:xfrm>
            <a:off x="142875" y="6464300"/>
            <a:ext cx="746125" cy="292100"/>
          </a:xfrm>
          <a:prstGeom prst="rect">
            <a:avLst/>
          </a:prstGeom>
          <a:noFill/>
        </p:spPr>
        <p:txBody>
          <a:bodyPr>
            <a:spAutoFit/>
          </a:bodyPr>
          <a:lstStyle/>
          <a:p>
            <a:fld id="{9CF22F38-E65A-4F9D-8041-1D26D9E76B1A}" type="slidenum">
              <a:rPr lang="he-IL" sz="1300" b="1">
                <a:solidFill>
                  <a:srgbClr val="0070C0"/>
                </a:solidFill>
                <a:latin typeface="Calibri" pitchFamily="34" charset="0"/>
              </a:rPr>
              <a:pPr/>
              <a:t>‹#›</a:t>
            </a:fld>
            <a:endParaRPr lang="en-US" sz="1300" b="1">
              <a:solidFill>
                <a:srgbClr val="0070C0"/>
              </a:solidFill>
              <a:latin typeface="Calibri" pitchFamily="34" charset="0"/>
            </a:endParaRPr>
          </a:p>
        </p:txBody>
      </p:sp>
      <p:pic>
        <p:nvPicPr>
          <p:cNvPr id="7" name="Picture 9" descr="tree.png"/>
          <p:cNvPicPr>
            <a:picLocks noChangeAspect="1"/>
          </p:cNvPicPr>
          <p:nvPr userDrawn="1"/>
        </p:nvPicPr>
        <p:blipFill>
          <a:blip r:embed="rId2" cstate="screen"/>
          <a:srcRect/>
          <a:stretch>
            <a:fillRect/>
          </a:stretch>
        </p:blipFill>
        <p:spPr bwMode="auto">
          <a:xfrm>
            <a:off x="8396288" y="6072188"/>
            <a:ext cx="614362" cy="719137"/>
          </a:xfrm>
          <a:prstGeom prst="rect">
            <a:avLst/>
          </a:prstGeom>
          <a:noFill/>
          <a:ln w="9525">
            <a:noFill/>
            <a:miter lim="800000"/>
            <a:headEnd/>
            <a:tailEnd/>
          </a:ln>
        </p:spPr>
      </p:pic>
      <p:sp>
        <p:nvSpPr>
          <p:cNvPr id="15" name="Text Placeholder 14"/>
          <p:cNvSpPr>
            <a:spLocks noGrp="1"/>
          </p:cNvSpPr>
          <p:nvPr>
            <p:ph type="body" sz="quarter" idx="18"/>
          </p:nvPr>
        </p:nvSpPr>
        <p:spPr>
          <a:xfrm>
            <a:off x="214282" y="1428751"/>
            <a:ext cx="8379532" cy="4572018"/>
          </a:xfrm>
        </p:spPr>
        <p:txBody>
          <a:bodyPr>
            <a:normAutofit/>
          </a:bodyPr>
          <a:lstStyle>
            <a:lvl1pPr algn="r" rtl="1">
              <a:buClr>
                <a:srgbClr val="439639"/>
              </a:buClr>
              <a:buSzPct val="120000"/>
              <a:buFont typeface="Wingdings" pitchFamily="2" charset="2"/>
              <a:buChar char="§"/>
              <a:defRPr sz="2800">
                <a:solidFill>
                  <a:schemeClr val="tx1">
                    <a:lumMod val="65000"/>
                    <a:lumOff val="35000"/>
                  </a:schemeClr>
                </a:solidFill>
              </a:defRPr>
            </a:lvl1pPr>
            <a:lvl2pPr algn="r" rtl="1">
              <a:buClr>
                <a:srgbClr val="439639"/>
              </a:buClr>
              <a:buFont typeface="Arial" pitchFamily="34" charset="0"/>
              <a:buChar char="•"/>
              <a:defRPr sz="2300" baseline="0">
                <a:solidFill>
                  <a:schemeClr val="tx1">
                    <a:lumMod val="65000"/>
                    <a:lumOff val="35000"/>
                  </a:schemeClr>
                </a:solidFill>
              </a:defRPr>
            </a:lvl2pPr>
            <a:lvl3pPr algn="r" rtl="1">
              <a:buClr>
                <a:srgbClr val="439639"/>
              </a:buClr>
              <a:buFont typeface="Arial" pitchFamily="34" charset="0"/>
              <a:buChar char="•"/>
              <a:defRPr sz="2000">
                <a:solidFill>
                  <a:schemeClr val="tx1">
                    <a:lumMod val="65000"/>
                    <a:lumOff val="35000"/>
                  </a:schemeClr>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8" name="Title 17"/>
          <p:cNvSpPr>
            <a:spLocks noGrp="1"/>
          </p:cNvSpPr>
          <p:nvPr>
            <p:ph type="title"/>
          </p:nvPr>
        </p:nvSpPr>
        <p:spPr>
          <a:xfrm>
            <a:off x="214282" y="629823"/>
            <a:ext cx="8393141" cy="508548"/>
          </a:xfrm>
        </p:spPr>
        <p:txBody>
          <a:bodyPr anchor="b">
            <a:noAutofit/>
          </a:bodyPr>
          <a:lstStyle>
            <a:lvl1pPr algn="r" rtl="1">
              <a:lnSpc>
                <a:spcPts val="3100"/>
              </a:lnSpc>
              <a:defRPr lang="en-US" sz="3400" b="1" i="0" kern="1200" baseline="0" dirty="0" smtClean="0">
                <a:solidFill>
                  <a:srgbClr val="439639"/>
                </a:solidFill>
                <a:latin typeface="+mn-lt"/>
                <a:ea typeface="+mn-ea"/>
                <a:cs typeface="+mn-cs"/>
              </a:defRPr>
            </a:lvl1pPr>
          </a:lstStyle>
          <a:p>
            <a:pPr lvl="0"/>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IS Text Slide">
    <p:spTree>
      <p:nvGrpSpPr>
        <p:cNvPr id="1" name=""/>
        <p:cNvGrpSpPr/>
        <p:nvPr/>
      </p:nvGrpSpPr>
      <p:grpSpPr>
        <a:xfrm>
          <a:off x="0" y="0"/>
          <a:ext cx="0" cy="0"/>
          <a:chOff x="0" y="0"/>
          <a:chExt cx="0" cy="0"/>
        </a:xfrm>
      </p:grpSpPr>
      <p:sp>
        <p:nvSpPr>
          <p:cNvPr id="4" name="TextBox 3"/>
          <p:cNvSpPr txBox="1"/>
          <p:nvPr userDrawn="1"/>
        </p:nvSpPr>
        <p:spPr>
          <a:xfrm>
            <a:off x="142875" y="6464300"/>
            <a:ext cx="746125" cy="292100"/>
          </a:xfrm>
          <a:prstGeom prst="rect">
            <a:avLst/>
          </a:prstGeom>
          <a:noFill/>
        </p:spPr>
        <p:txBody>
          <a:bodyPr>
            <a:spAutoFit/>
          </a:bodyPr>
          <a:lstStyle/>
          <a:p>
            <a:fld id="{BD99D054-F3F4-4AFC-A5D6-F9DE6C0FD9EA}" type="slidenum">
              <a:rPr lang="he-IL" sz="1300" b="1">
                <a:solidFill>
                  <a:srgbClr val="0070C0"/>
                </a:solidFill>
                <a:latin typeface="Calibri" pitchFamily="34" charset="0"/>
              </a:rPr>
              <a:pPr/>
              <a:t>‹#›</a:t>
            </a:fld>
            <a:endParaRPr lang="en-US" sz="1300" b="1">
              <a:solidFill>
                <a:srgbClr val="0070C0"/>
              </a:solidFill>
              <a:latin typeface="Calibri" pitchFamily="34" charset="0"/>
            </a:endParaRPr>
          </a:p>
        </p:txBody>
      </p:sp>
      <p:sp>
        <p:nvSpPr>
          <p:cNvPr id="5" name="Rectangle 4"/>
          <p:cNvSpPr/>
          <p:nvPr userDrawn="1"/>
        </p:nvSpPr>
        <p:spPr>
          <a:xfrm>
            <a:off x="8715375" y="0"/>
            <a:ext cx="428625"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srgbClr val="0070C0"/>
              </a:solidFill>
            </a:endParaRPr>
          </a:p>
        </p:txBody>
      </p:sp>
      <p:pic>
        <p:nvPicPr>
          <p:cNvPr id="6" name="Picture 9" descr="tree.png"/>
          <p:cNvPicPr>
            <a:picLocks noChangeAspect="1"/>
          </p:cNvPicPr>
          <p:nvPr userDrawn="1"/>
        </p:nvPicPr>
        <p:blipFill>
          <a:blip r:embed="rId2" cstate="screen"/>
          <a:srcRect/>
          <a:stretch>
            <a:fillRect/>
          </a:stretch>
        </p:blipFill>
        <p:spPr bwMode="auto">
          <a:xfrm>
            <a:off x="8396288" y="6072188"/>
            <a:ext cx="614362" cy="719137"/>
          </a:xfrm>
          <a:prstGeom prst="rect">
            <a:avLst/>
          </a:prstGeom>
          <a:noFill/>
          <a:ln w="9525">
            <a:noFill/>
            <a:miter lim="800000"/>
            <a:headEnd/>
            <a:tailEnd/>
          </a:ln>
        </p:spPr>
      </p:pic>
      <p:sp>
        <p:nvSpPr>
          <p:cNvPr id="7" name="Text Placeholder 6"/>
          <p:cNvSpPr>
            <a:spLocks noGrp="1"/>
          </p:cNvSpPr>
          <p:nvPr>
            <p:ph type="body" sz="quarter" idx="17"/>
          </p:nvPr>
        </p:nvSpPr>
        <p:spPr>
          <a:xfrm>
            <a:off x="212568" y="1428736"/>
            <a:ext cx="8388350" cy="4357718"/>
          </a:xfrm>
        </p:spPr>
        <p:txBody>
          <a:bodyPr anchor="ctr">
            <a:normAutofit/>
          </a:bodyPr>
          <a:lstStyle>
            <a:lvl1pPr marL="0" marR="0" indent="0" algn="r" defTabSz="914400" rtl="1" eaLnBrk="0" fontAlgn="base" latinLnBrk="0" hangingPunct="0">
              <a:lnSpc>
                <a:spcPct val="100000"/>
              </a:lnSpc>
              <a:spcBef>
                <a:spcPct val="20000"/>
              </a:spcBef>
              <a:spcAft>
                <a:spcPct val="0"/>
              </a:spcAft>
              <a:buClrTx/>
              <a:buSzTx/>
              <a:buFont typeface="Arial" charset="0"/>
              <a:buNone/>
              <a:tabLst/>
              <a:defRPr lang="en-US" baseline="0" smtClean="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0" name="Title 17"/>
          <p:cNvSpPr>
            <a:spLocks noGrp="1"/>
          </p:cNvSpPr>
          <p:nvPr>
            <p:ph type="title"/>
          </p:nvPr>
        </p:nvSpPr>
        <p:spPr>
          <a:xfrm>
            <a:off x="214282" y="629823"/>
            <a:ext cx="8393141" cy="508548"/>
          </a:xfrm>
        </p:spPr>
        <p:txBody>
          <a:bodyPr anchor="b">
            <a:noAutofit/>
          </a:bodyPr>
          <a:lstStyle>
            <a:lvl1pPr algn="r" rtl="1">
              <a:lnSpc>
                <a:spcPts val="3100"/>
              </a:lnSpc>
              <a:defRPr lang="en-US" sz="3400" b="1" i="0" kern="1200" baseline="0" dirty="0" smtClean="0">
                <a:solidFill>
                  <a:srgbClr val="439639"/>
                </a:solidFill>
                <a:latin typeface="+mn-lt"/>
                <a:ea typeface="+mn-ea"/>
                <a:cs typeface="+mn-cs"/>
              </a:defRPr>
            </a:lvl1pPr>
          </a:lstStyle>
          <a:p>
            <a:pPr lvl="0"/>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Image Slide">
    <p:spTree>
      <p:nvGrpSpPr>
        <p:cNvPr id="1" name=""/>
        <p:cNvGrpSpPr/>
        <p:nvPr/>
      </p:nvGrpSpPr>
      <p:grpSpPr>
        <a:xfrm>
          <a:off x="0" y="0"/>
          <a:ext cx="0" cy="0"/>
          <a:chOff x="0" y="0"/>
          <a:chExt cx="0" cy="0"/>
        </a:xfrm>
      </p:grpSpPr>
      <p:sp>
        <p:nvSpPr>
          <p:cNvPr id="6" name="TextBox 5"/>
          <p:cNvSpPr txBox="1"/>
          <p:nvPr userDrawn="1"/>
        </p:nvSpPr>
        <p:spPr>
          <a:xfrm>
            <a:off x="142875" y="6464300"/>
            <a:ext cx="746125" cy="292100"/>
          </a:xfrm>
          <a:prstGeom prst="rect">
            <a:avLst/>
          </a:prstGeom>
          <a:noFill/>
        </p:spPr>
        <p:txBody>
          <a:bodyPr>
            <a:spAutoFit/>
          </a:bodyPr>
          <a:lstStyle/>
          <a:p>
            <a:fld id="{AFB7CB6F-CFD9-44CF-8BE5-A696103DAA92}" type="slidenum">
              <a:rPr lang="he-IL" sz="1300" b="1">
                <a:solidFill>
                  <a:srgbClr val="0070C0"/>
                </a:solidFill>
                <a:latin typeface="Calibri" pitchFamily="34" charset="0"/>
              </a:rPr>
              <a:pPr/>
              <a:t>‹#›</a:t>
            </a:fld>
            <a:endParaRPr lang="en-US" sz="1300" b="1">
              <a:solidFill>
                <a:srgbClr val="0070C0"/>
              </a:solidFill>
              <a:latin typeface="Calibri" pitchFamily="34" charset="0"/>
            </a:endParaRPr>
          </a:p>
        </p:txBody>
      </p:sp>
      <p:sp>
        <p:nvSpPr>
          <p:cNvPr id="7" name="Rectangle 6"/>
          <p:cNvSpPr/>
          <p:nvPr userDrawn="1"/>
        </p:nvSpPr>
        <p:spPr>
          <a:xfrm>
            <a:off x="8715375" y="0"/>
            <a:ext cx="428625"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srgbClr val="0070C0"/>
              </a:solidFill>
            </a:endParaRPr>
          </a:p>
        </p:txBody>
      </p:sp>
      <p:pic>
        <p:nvPicPr>
          <p:cNvPr id="8" name="Picture 8" descr="tree.png"/>
          <p:cNvPicPr>
            <a:picLocks noChangeAspect="1"/>
          </p:cNvPicPr>
          <p:nvPr userDrawn="1"/>
        </p:nvPicPr>
        <p:blipFill>
          <a:blip r:embed="rId2" cstate="screen"/>
          <a:srcRect/>
          <a:stretch>
            <a:fillRect/>
          </a:stretch>
        </p:blipFill>
        <p:spPr bwMode="auto">
          <a:xfrm>
            <a:off x="8396288" y="6072188"/>
            <a:ext cx="614362" cy="719137"/>
          </a:xfrm>
          <a:prstGeom prst="rect">
            <a:avLst/>
          </a:prstGeom>
          <a:noFill/>
          <a:ln w="9525">
            <a:noFill/>
            <a:miter lim="800000"/>
            <a:headEnd/>
            <a:tailEnd/>
          </a:ln>
        </p:spPr>
      </p:pic>
      <p:sp>
        <p:nvSpPr>
          <p:cNvPr id="11" name="Picture Placeholder 10"/>
          <p:cNvSpPr>
            <a:spLocks noGrp="1"/>
          </p:cNvSpPr>
          <p:nvPr>
            <p:ph type="pic" sz="quarter" idx="20"/>
          </p:nvPr>
        </p:nvSpPr>
        <p:spPr>
          <a:xfrm>
            <a:off x="4502384" y="2500306"/>
            <a:ext cx="4101556" cy="3429025"/>
          </a:xfrm>
        </p:spPr>
        <p:txBody>
          <a:bodyPr/>
          <a:lstStyle>
            <a:lvl1pPr>
              <a:buNone/>
              <a:defRPr>
                <a:solidFill>
                  <a:schemeClr val="tx1">
                    <a:lumMod val="65000"/>
                    <a:lumOff val="35000"/>
                  </a:schemeClr>
                </a:solidFill>
              </a:defRPr>
            </a:lvl1pPr>
          </a:lstStyle>
          <a:p>
            <a:pPr lvl="0"/>
            <a:endParaRPr lang="en-US" noProof="0" dirty="0"/>
          </a:p>
        </p:txBody>
      </p:sp>
      <p:sp>
        <p:nvSpPr>
          <p:cNvPr id="15" name="Text Placeholder 14"/>
          <p:cNvSpPr>
            <a:spLocks noGrp="1"/>
          </p:cNvSpPr>
          <p:nvPr>
            <p:ph type="body" sz="quarter" idx="21"/>
          </p:nvPr>
        </p:nvSpPr>
        <p:spPr>
          <a:xfrm>
            <a:off x="224409" y="2500313"/>
            <a:ext cx="4067175" cy="3429000"/>
          </a:xfrm>
        </p:spPr>
        <p:txBody>
          <a:bodyPr>
            <a:normAutofit/>
          </a:bodyPr>
          <a:lstStyle>
            <a:lvl1pPr algn="r" rtl="1">
              <a:buNone/>
              <a:defRPr>
                <a:solidFill>
                  <a:schemeClr val="tx1">
                    <a:lumMod val="65000"/>
                    <a:lumOff val="35000"/>
                  </a:schemeClr>
                </a:solidFill>
              </a:defRPr>
            </a:lvl1pPr>
          </a:lstStyle>
          <a:p>
            <a:pPr lvl="0"/>
            <a:r>
              <a:rPr lang="en-US" smtClean="0"/>
              <a:t>Click to edit Master text styles</a:t>
            </a:r>
          </a:p>
        </p:txBody>
      </p:sp>
      <p:sp>
        <p:nvSpPr>
          <p:cNvPr id="17" name="Text Placeholder 16"/>
          <p:cNvSpPr>
            <a:spLocks noGrp="1"/>
          </p:cNvSpPr>
          <p:nvPr>
            <p:ph type="body" sz="quarter" idx="22"/>
          </p:nvPr>
        </p:nvSpPr>
        <p:spPr>
          <a:xfrm>
            <a:off x="214282" y="1571612"/>
            <a:ext cx="8393141" cy="415178"/>
          </a:xfrm>
        </p:spPr>
        <p:txBody>
          <a:bodyPr>
            <a:spAutoFit/>
          </a:bodyPr>
          <a:lstStyle>
            <a:lvl1pPr algn="r" rtl="1">
              <a:lnSpc>
                <a:spcPts val="2400"/>
              </a:lnSpc>
              <a:buNone/>
              <a:defRPr sz="2800" b="1">
                <a:solidFill>
                  <a:srgbClr val="0070C0"/>
                </a:solidFill>
              </a:defRPr>
            </a:lvl1pPr>
          </a:lstStyle>
          <a:p>
            <a:pPr lvl="0"/>
            <a:r>
              <a:rPr lang="en-US" smtClean="0"/>
              <a:t>Click to edit Master text styles</a:t>
            </a:r>
          </a:p>
        </p:txBody>
      </p:sp>
      <p:sp>
        <p:nvSpPr>
          <p:cNvPr id="9" name="Title 17"/>
          <p:cNvSpPr>
            <a:spLocks noGrp="1"/>
          </p:cNvSpPr>
          <p:nvPr>
            <p:ph type="title"/>
          </p:nvPr>
        </p:nvSpPr>
        <p:spPr>
          <a:xfrm>
            <a:off x="214282" y="629823"/>
            <a:ext cx="8393141" cy="508548"/>
          </a:xfrm>
        </p:spPr>
        <p:txBody>
          <a:bodyPr anchor="b">
            <a:noAutofit/>
          </a:bodyPr>
          <a:lstStyle>
            <a:lvl1pPr algn="r" rtl="1">
              <a:lnSpc>
                <a:spcPts val="3100"/>
              </a:lnSpc>
              <a:defRPr lang="en-US" sz="3400" b="1" i="0" kern="1200" baseline="0" dirty="0" smtClean="0">
                <a:solidFill>
                  <a:srgbClr val="439639"/>
                </a:solidFill>
                <a:latin typeface="+mn-lt"/>
                <a:ea typeface="+mn-ea"/>
                <a:cs typeface="+mn-cs"/>
              </a:defRPr>
            </a:lvl1pPr>
          </a:lstStyle>
          <a:p>
            <a:pPr lvl="0"/>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Bullets - Two Column Comparison">
    <p:spTree>
      <p:nvGrpSpPr>
        <p:cNvPr id="1" name=""/>
        <p:cNvGrpSpPr/>
        <p:nvPr/>
      </p:nvGrpSpPr>
      <p:grpSpPr>
        <a:xfrm>
          <a:off x="0" y="0"/>
          <a:ext cx="0" cy="0"/>
          <a:chOff x="0" y="0"/>
          <a:chExt cx="0" cy="0"/>
        </a:xfrm>
      </p:grpSpPr>
      <p:sp>
        <p:nvSpPr>
          <p:cNvPr id="5" name="TextBox 4"/>
          <p:cNvSpPr txBox="1"/>
          <p:nvPr userDrawn="1"/>
        </p:nvSpPr>
        <p:spPr>
          <a:xfrm>
            <a:off x="142875" y="6464300"/>
            <a:ext cx="746125" cy="292100"/>
          </a:xfrm>
          <a:prstGeom prst="rect">
            <a:avLst/>
          </a:prstGeom>
          <a:noFill/>
        </p:spPr>
        <p:txBody>
          <a:bodyPr>
            <a:spAutoFit/>
          </a:bodyPr>
          <a:lstStyle/>
          <a:p>
            <a:fld id="{C3ADB1F5-3B38-4281-9070-68EA0CACB376}" type="slidenum">
              <a:rPr lang="he-IL" sz="1300" b="1">
                <a:solidFill>
                  <a:srgbClr val="0070C0"/>
                </a:solidFill>
                <a:latin typeface="Calibri" pitchFamily="34" charset="0"/>
              </a:rPr>
              <a:pPr/>
              <a:t>‹#›</a:t>
            </a:fld>
            <a:endParaRPr lang="en-US" sz="1300" b="1">
              <a:solidFill>
                <a:srgbClr val="0070C0"/>
              </a:solidFill>
              <a:latin typeface="Calibri" pitchFamily="34" charset="0"/>
            </a:endParaRPr>
          </a:p>
        </p:txBody>
      </p:sp>
      <p:sp>
        <p:nvSpPr>
          <p:cNvPr id="6" name="Rectangle 5"/>
          <p:cNvSpPr/>
          <p:nvPr userDrawn="1"/>
        </p:nvSpPr>
        <p:spPr>
          <a:xfrm>
            <a:off x="8715375" y="0"/>
            <a:ext cx="428625"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srgbClr val="0070C0"/>
              </a:solidFill>
            </a:endParaRPr>
          </a:p>
        </p:txBody>
      </p:sp>
      <p:pic>
        <p:nvPicPr>
          <p:cNvPr id="9" name="Picture 9" descr="tree.png"/>
          <p:cNvPicPr>
            <a:picLocks noChangeAspect="1"/>
          </p:cNvPicPr>
          <p:nvPr userDrawn="1"/>
        </p:nvPicPr>
        <p:blipFill>
          <a:blip r:embed="rId2" cstate="screen"/>
          <a:srcRect/>
          <a:stretch>
            <a:fillRect/>
          </a:stretch>
        </p:blipFill>
        <p:spPr bwMode="auto">
          <a:xfrm>
            <a:off x="8396288" y="6072188"/>
            <a:ext cx="614362" cy="719137"/>
          </a:xfrm>
          <a:prstGeom prst="rect">
            <a:avLst/>
          </a:prstGeom>
          <a:noFill/>
          <a:ln w="9525">
            <a:noFill/>
            <a:miter lim="800000"/>
            <a:headEnd/>
            <a:tailEnd/>
          </a:ln>
        </p:spPr>
      </p:pic>
      <p:sp>
        <p:nvSpPr>
          <p:cNvPr id="7" name="Content Placeholder 2"/>
          <p:cNvSpPr>
            <a:spLocks noGrp="1"/>
          </p:cNvSpPr>
          <p:nvPr>
            <p:ph sz="half" idx="1"/>
          </p:nvPr>
        </p:nvSpPr>
        <p:spPr>
          <a:xfrm>
            <a:off x="214282" y="1433950"/>
            <a:ext cx="4038600" cy="5066884"/>
          </a:xfrm>
        </p:spPr>
        <p:txBody>
          <a:bodyPr>
            <a:normAutofit/>
          </a:bodyPr>
          <a:lstStyle>
            <a:lvl1pPr algn="r" rtl="1">
              <a:buClr>
                <a:srgbClr val="439639"/>
              </a:buClr>
              <a:buSzPct val="120000"/>
              <a:buFont typeface="Wingdings" pitchFamily="2" charset="2"/>
              <a:buChar char="§"/>
              <a:defRPr sz="2800">
                <a:solidFill>
                  <a:schemeClr val="tx1">
                    <a:lumMod val="65000"/>
                    <a:lumOff val="35000"/>
                  </a:schemeClr>
                </a:solidFill>
              </a:defRPr>
            </a:lvl1pPr>
            <a:lvl2pPr algn="r" rtl="1">
              <a:buClr>
                <a:srgbClr val="439639"/>
              </a:buClr>
              <a:buFont typeface="Arial" pitchFamily="34" charset="0"/>
              <a:buChar char="•"/>
              <a:defRPr sz="2300">
                <a:solidFill>
                  <a:schemeClr val="tx1">
                    <a:lumMod val="65000"/>
                    <a:lumOff val="35000"/>
                  </a:schemeClr>
                </a:solidFill>
              </a:defRPr>
            </a:lvl2pPr>
            <a:lvl3pPr algn="r" rtl="1">
              <a:buClr>
                <a:srgbClr val="439639"/>
              </a:buClr>
              <a:defRPr sz="2000">
                <a:solidFill>
                  <a:schemeClr val="tx1">
                    <a:lumMod val="65000"/>
                    <a:lumOff val="35000"/>
                  </a:schemeClr>
                </a:solidFill>
              </a:defRPr>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3"/>
          <p:cNvSpPr>
            <a:spLocks noGrp="1"/>
          </p:cNvSpPr>
          <p:nvPr>
            <p:ph sz="half" idx="2"/>
          </p:nvPr>
        </p:nvSpPr>
        <p:spPr>
          <a:xfrm>
            <a:off x="4467717" y="1433950"/>
            <a:ext cx="4136239" cy="5066884"/>
          </a:xfrm>
        </p:spPr>
        <p:txBody>
          <a:bodyPr>
            <a:normAutofit/>
          </a:bodyPr>
          <a:lstStyle>
            <a:lvl1pPr algn="r" rtl="1">
              <a:buClr>
                <a:srgbClr val="439639"/>
              </a:buClr>
              <a:buSzPct val="120000"/>
              <a:buFont typeface="Wingdings" pitchFamily="2" charset="2"/>
              <a:buChar char="§"/>
              <a:defRPr sz="2800">
                <a:solidFill>
                  <a:schemeClr val="tx1">
                    <a:lumMod val="65000"/>
                    <a:lumOff val="35000"/>
                  </a:schemeClr>
                </a:solidFill>
              </a:defRPr>
            </a:lvl1pPr>
            <a:lvl2pPr algn="r" rtl="1">
              <a:buClr>
                <a:srgbClr val="439639"/>
              </a:buClr>
              <a:buFont typeface="Arial" pitchFamily="34" charset="0"/>
              <a:buChar char="•"/>
              <a:defRPr sz="2400">
                <a:solidFill>
                  <a:schemeClr val="tx1">
                    <a:lumMod val="65000"/>
                    <a:lumOff val="35000"/>
                  </a:schemeClr>
                </a:solidFill>
              </a:defRPr>
            </a:lvl2pPr>
            <a:lvl3pPr algn="r" rtl="1">
              <a:buClr>
                <a:srgbClr val="439639"/>
              </a:buClr>
              <a:defRPr sz="2000">
                <a:solidFill>
                  <a:schemeClr val="tx1">
                    <a:lumMod val="65000"/>
                    <a:lumOff val="35000"/>
                  </a:schemeClr>
                </a:solidFill>
              </a:defRPr>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Title 17"/>
          <p:cNvSpPr>
            <a:spLocks noGrp="1"/>
          </p:cNvSpPr>
          <p:nvPr>
            <p:ph type="title"/>
          </p:nvPr>
        </p:nvSpPr>
        <p:spPr>
          <a:xfrm>
            <a:off x="214282" y="629823"/>
            <a:ext cx="8393141" cy="508548"/>
          </a:xfrm>
        </p:spPr>
        <p:txBody>
          <a:bodyPr anchor="b">
            <a:noAutofit/>
          </a:bodyPr>
          <a:lstStyle>
            <a:lvl1pPr algn="r" rtl="1">
              <a:lnSpc>
                <a:spcPts val="3100"/>
              </a:lnSpc>
              <a:defRPr lang="en-US" sz="3400" b="1" i="0" kern="1200" baseline="0" dirty="0" smtClean="0">
                <a:solidFill>
                  <a:srgbClr val="439639"/>
                </a:solidFill>
                <a:latin typeface="+mn-lt"/>
                <a:ea typeface="+mn-ea"/>
                <a:cs typeface="+mn-cs"/>
              </a:defRPr>
            </a:lvl1pPr>
          </a:lstStyle>
          <a:p>
            <a:pPr lvl="0"/>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extBox 3"/>
          <p:cNvSpPr txBox="1"/>
          <p:nvPr userDrawn="1"/>
        </p:nvSpPr>
        <p:spPr>
          <a:xfrm>
            <a:off x="142875" y="6464300"/>
            <a:ext cx="746125" cy="292100"/>
          </a:xfrm>
          <a:prstGeom prst="rect">
            <a:avLst/>
          </a:prstGeom>
          <a:noFill/>
        </p:spPr>
        <p:txBody>
          <a:bodyPr>
            <a:spAutoFit/>
          </a:bodyPr>
          <a:lstStyle/>
          <a:p>
            <a:fld id="{A5D89DD4-755E-4F52-AC5A-32E15E15FC17}" type="slidenum">
              <a:rPr lang="he-IL" sz="1300" b="1">
                <a:solidFill>
                  <a:srgbClr val="0070C0"/>
                </a:solidFill>
                <a:latin typeface="Calibri" pitchFamily="34" charset="0"/>
              </a:rPr>
              <a:pPr/>
              <a:t>‹#›</a:t>
            </a:fld>
            <a:endParaRPr lang="en-US" sz="1300" b="1">
              <a:solidFill>
                <a:srgbClr val="0070C0"/>
              </a:solidFill>
              <a:latin typeface="Calibri" pitchFamily="34" charset="0"/>
            </a:endParaRPr>
          </a:p>
        </p:txBody>
      </p:sp>
      <p:sp>
        <p:nvSpPr>
          <p:cNvPr id="5" name="Rectangle 4"/>
          <p:cNvSpPr/>
          <p:nvPr userDrawn="1"/>
        </p:nvSpPr>
        <p:spPr>
          <a:xfrm>
            <a:off x="8715375" y="0"/>
            <a:ext cx="428625" cy="100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srgbClr val="0070C0"/>
              </a:solidFill>
            </a:endParaRPr>
          </a:p>
        </p:txBody>
      </p:sp>
      <p:pic>
        <p:nvPicPr>
          <p:cNvPr id="6" name="Picture 9" descr="tree.png"/>
          <p:cNvPicPr>
            <a:picLocks noChangeAspect="1"/>
          </p:cNvPicPr>
          <p:nvPr userDrawn="1"/>
        </p:nvPicPr>
        <p:blipFill>
          <a:blip r:embed="rId2" cstate="screen"/>
          <a:srcRect/>
          <a:stretch>
            <a:fillRect/>
          </a:stretch>
        </p:blipFill>
        <p:spPr bwMode="auto">
          <a:xfrm>
            <a:off x="8396288" y="6072188"/>
            <a:ext cx="614362" cy="719137"/>
          </a:xfrm>
          <a:prstGeom prst="rect">
            <a:avLst/>
          </a:prstGeom>
          <a:noFill/>
          <a:ln w="9525">
            <a:noFill/>
            <a:miter lim="800000"/>
            <a:headEnd/>
            <a:tailEnd/>
          </a:ln>
        </p:spPr>
      </p:pic>
      <p:sp>
        <p:nvSpPr>
          <p:cNvPr id="9" name="Title 17"/>
          <p:cNvSpPr>
            <a:spLocks noGrp="1"/>
          </p:cNvSpPr>
          <p:nvPr>
            <p:ph type="title"/>
          </p:nvPr>
        </p:nvSpPr>
        <p:spPr>
          <a:xfrm>
            <a:off x="212568" y="629823"/>
            <a:ext cx="8393141" cy="508548"/>
          </a:xfrm>
        </p:spPr>
        <p:txBody>
          <a:bodyPr anchor="b">
            <a:noAutofit/>
          </a:bodyPr>
          <a:lstStyle>
            <a:lvl1pPr algn="r" rtl="1">
              <a:lnSpc>
                <a:spcPts val="3100"/>
              </a:lnSpc>
              <a:defRPr lang="en-US" sz="3400" b="1" i="0" kern="1200" dirty="0" smtClean="0">
                <a:solidFill>
                  <a:srgbClr val="439639"/>
                </a:solidFill>
                <a:latin typeface="+mn-lt"/>
                <a:ea typeface="+mn-ea"/>
                <a:cs typeface="+mn-cs"/>
              </a:defRPr>
            </a:lvl1pPr>
          </a:lstStyle>
          <a:p>
            <a:pPr lvl="0"/>
            <a:r>
              <a:rPr lang="en-US" smtClean="0"/>
              <a:t>Click to edit Master title style</a:t>
            </a:r>
            <a:endParaRPr lang="en-US" dirty="0"/>
          </a:p>
        </p:txBody>
      </p:sp>
      <p:sp>
        <p:nvSpPr>
          <p:cNvPr id="13" name="Table Placeholder 12"/>
          <p:cNvSpPr>
            <a:spLocks noGrp="1"/>
          </p:cNvSpPr>
          <p:nvPr>
            <p:ph type="tbl" sz="quarter" idx="14"/>
          </p:nvPr>
        </p:nvSpPr>
        <p:spPr>
          <a:xfrm>
            <a:off x="236952" y="1357298"/>
            <a:ext cx="8358246" cy="4929208"/>
          </a:xfrm>
        </p:spPr>
        <p:txBody>
          <a:bodyPr/>
          <a:lstStyle/>
          <a:p>
            <a:pPr lvl="0"/>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Option-1">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3138488" y="4763"/>
            <a:ext cx="2111375" cy="2709862"/>
            <a:chOff x="2914333" y="-122898"/>
            <a:chExt cx="2111692" cy="2710523"/>
          </a:xfrm>
        </p:grpSpPr>
        <p:pic>
          <p:nvPicPr>
            <p:cNvPr id="3" name="Picture 7"/>
            <p:cNvPicPr>
              <a:picLocks noChangeAspect="1" noChangeArrowheads="1"/>
            </p:cNvPicPr>
            <p:nvPr userDrawn="1"/>
          </p:nvPicPr>
          <p:blipFill>
            <a:blip r:embed="rId2" cstate="screen"/>
            <a:srcRect r="42972" b="43701"/>
            <a:stretch>
              <a:fillRect/>
            </a:stretch>
          </p:blipFill>
          <p:spPr bwMode="auto">
            <a:xfrm>
              <a:off x="3319463" y="373063"/>
              <a:ext cx="1706562" cy="2214562"/>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screen"/>
            <a:srcRect l="42972" t="85471" b="1817"/>
            <a:stretch>
              <a:fillRect/>
            </a:stretch>
          </p:blipFill>
          <p:spPr bwMode="auto">
            <a:xfrm>
              <a:off x="2914333" y="-122898"/>
              <a:ext cx="1706562" cy="500066"/>
            </a:xfrm>
            <a:prstGeom prst="rect">
              <a:avLst/>
            </a:prstGeom>
            <a:noFill/>
            <a:ln w="9525">
              <a:noFill/>
              <a:miter lim="800000"/>
              <a:headEnd/>
              <a:tailEnd/>
            </a:ln>
          </p:spPr>
        </p:pic>
      </p:grpSp>
      <p:sp>
        <p:nvSpPr>
          <p:cNvPr id="5" name="Rectangle 4">
            <a:hlinkClick r:id="rId4"/>
          </p:cNvPr>
          <p:cNvSpPr/>
          <p:nvPr userDrawn="1"/>
        </p:nvSpPr>
        <p:spPr bwMode="auto">
          <a:xfrm>
            <a:off x="6697663" y="6194425"/>
            <a:ext cx="2136775" cy="338138"/>
          </a:xfrm>
          <a:prstGeom prst="rect">
            <a:avLst/>
          </a:prstGeom>
        </p:spPr>
        <p:txBody>
          <a:bodyPr>
            <a:spAutoFit/>
          </a:bodyPr>
          <a:lstStyle/>
          <a:p>
            <a:pPr>
              <a:defRPr/>
            </a:pPr>
            <a:r>
              <a:rPr lang="en-US" sz="1600" b="1" dirty="0">
                <a:solidFill>
                  <a:schemeClr val="bg1">
                    <a:lumMod val="50000"/>
                  </a:schemeClr>
                </a:solidFill>
                <a:latin typeface="+mj-lt"/>
                <a:cs typeface="Arial" charset="0"/>
              </a:rPr>
              <a:t>www.timetoknow.com</a:t>
            </a:r>
          </a:p>
        </p:txBody>
      </p:sp>
      <p:sp>
        <p:nvSpPr>
          <p:cNvPr id="6" name="Rectangle 5">
            <a:hlinkClick r:id="rId4"/>
          </p:cNvPr>
          <p:cNvSpPr/>
          <p:nvPr userDrawn="1"/>
        </p:nvSpPr>
        <p:spPr>
          <a:xfrm>
            <a:off x="6643688" y="6215063"/>
            <a:ext cx="2159000"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2" descr="tree.png"/>
          <p:cNvPicPr>
            <a:picLocks noChangeAspect="1"/>
          </p:cNvPicPr>
          <p:nvPr userDrawn="1"/>
        </p:nvPicPr>
        <p:blipFill>
          <a:blip r:embed="rId5" cstate="screen"/>
          <a:srcRect/>
          <a:stretch>
            <a:fillRect/>
          </a:stretch>
        </p:blipFill>
        <p:spPr bwMode="auto">
          <a:xfrm>
            <a:off x="3714750" y="2325688"/>
            <a:ext cx="1633538" cy="1909762"/>
          </a:xfrm>
          <a:prstGeom prst="rect">
            <a:avLst/>
          </a:prstGeom>
          <a:noFill/>
          <a:ln w="9525">
            <a:noFill/>
            <a:miter lim="800000"/>
            <a:headEnd/>
            <a:tailEnd/>
          </a:ln>
        </p:spPr>
      </p:pic>
      <p:sp>
        <p:nvSpPr>
          <p:cNvPr id="8" name="Rectangle 7">
            <a:hlinkClick r:id="rId4"/>
          </p:cNvPr>
          <p:cNvSpPr/>
          <p:nvPr userDrawn="1"/>
        </p:nvSpPr>
        <p:spPr>
          <a:xfrm>
            <a:off x="6699250" y="6192838"/>
            <a:ext cx="2159000"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Placeholder 10"/>
          <p:cNvSpPr>
            <a:spLocks noGrp="1"/>
          </p:cNvSpPr>
          <p:nvPr userDrawn="1"/>
        </p:nvSpPr>
        <p:spPr bwMode="auto">
          <a:xfrm>
            <a:off x="2438400" y="6480175"/>
            <a:ext cx="6429375" cy="392113"/>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eaLnBrk="1" fontAlgn="auto" hangingPunct="1">
              <a:spcBef>
                <a:spcPts val="0"/>
              </a:spcBef>
              <a:spcAft>
                <a:spcPts val="0"/>
              </a:spcAft>
              <a:buFontTx/>
              <a:buNone/>
              <a:defRPr/>
            </a:pPr>
            <a:r>
              <a:rPr lang="he-IL" sz="1100" dirty="0" smtClean="0">
                <a:solidFill>
                  <a:prstClr val="black">
                    <a:tint val="75000"/>
                  </a:prstClr>
                </a:solidFill>
              </a:rPr>
              <a:t>© 201</a:t>
            </a:r>
            <a:r>
              <a:rPr lang="he-IL" sz="1100" dirty="0" smtClean="0">
                <a:solidFill>
                  <a:prstClr val="black">
                    <a:tint val="75000"/>
                  </a:prstClr>
                </a:solidFill>
                <a:latin typeface="Arial1"/>
              </a:rPr>
              <a:t>0</a:t>
            </a:r>
            <a:r>
              <a:rPr lang="he-IL" sz="1100" dirty="0" smtClean="0">
                <a:solidFill>
                  <a:prstClr val="black">
                    <a:tint val="75000"/>
                  </a:prstClr>
                </a:solidFill>
              </a:rPr>
              <a:t> כל הזכויות שמורות, עת הדעת. הזכויות ביצירות חיצוניות הנלוות בדף עבודה זה שמורות לבעליהן</a:t>
            </a:r>
            <a:r>
              <a:rPr lang="en-US" sz="1100" dirty="0" smtClean="0">
                <a:solidFill>
                  <a:prstClr val="black">
                    <a:tint val="75000"/>
                  </a:prstClr>
                </a:solidFill>
              </a:rPr>
              <a:t>.</a:t>
            </a:r>
            <a:endParaRPr lang="ru-RU" sz="1100" dirty="0" smtClean="0">
              <a:solidFill>
                <a:prstClr val="black">
                  <a:tint val="75000"/>
                </a:prstClr>
              </a:solidFill>
            </a:endParaRP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28625" y="6356350"/>
            <a:ext cx="2133600" cy="365125"/>
          </a:xfrm>
          <a:prstGeom prst="rect">
            <a:avLst/>
          </a:prstGeom>
        </p:spPr>
        <p:txBody>
          <a:bodyPr vert="horz" wrap="square" lIns="91440" tIns="45720" rIns="91440" bIns="45720" numCol="1" anchor="ctr" anchorCtr="0" compatLnSpc="1">
            <a:prstTxWarp prst="textNoShape">
              <a:avLst/>
            </a:prstTxWarp>
          </a:bodyPr>
          <a:lstStyle>
            <a:lvl1pPr rtl="1">
              <a:defRPr sz="1200">
                <a:solidFill>
                  <a:srgbClr val="898989"/>
                </a:solidFill>
                <a:latin typeface="Calibri" pitchFamily="34" charset="0"/>
              </a:defRPr>
            </a:lvl1pPr>
          </a:lstStyle>
          <a:p>
            <a:fld id="{4524DB53-5301-496D-A2CA-267D56058591}" type="slidenum">
              <a:rPr lang="he-IL"/>
              <a:pPr/>
              <a:t>‹#›</a:t>
            </a:fld>
            <a:endParaRPr lang="en-US"/>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72250" y="6356350"/>
            <a:ext cx="2133600" cy="365125"/>
          </a:xfrm>
          <a:prstGeom prst="rect">
            <a:avLst/>
          </a:prstGeom>
        </p:spPr>
        <p:txBody>
          <a:bodyPr vert="horz" lIns="91440" tIns="45720" rIns="91440" bIns="45720" rtlCol="0"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485574D7-AA02-4585-90E0-CB57B6813603}" type="datetime1">
              <a:rPr lang="en-US"/>
              <a:pPr>
                <a:defRPr/>
              </a:pPr>
              <a:t>2/7/2012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hf sldNum="0"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8"/>
          <p:cNvSpPr>
            <a:spLocks noGrp="1"/>
          </p:cNvSpPr>
          <p:nvPr>
            <p:ph type="body" sz="quarter" idx="13"/>
          </p:nvPr>
        </p:nvSpPr>
        <p:spPr>
          <a:xfrm>
            <a:off x="788988" y="2348880"/>
            <a:ext cx="7285037" cy="1643062"/>
          </a:xfrm>
        </p:spPr>
        <p:txBody>
          <a:bodyPr/>
          <a:lstStyle/>
          <a:p>
            <a:r>
              <a:rPr lang="he-IL" sz="2600" dirty="0" smtClean="0"/>
              <a:t>צייר את עצמך </a:t>
            </a:r>
            <a:r>
              <a:rPr lang="he-IL" sz="2600" dirty="0" smtClean="0"/>
              <a:t>בשיעור: חקר שינויים בדרכי הוראה ולמידה בסביבה מתוקשבת באמצעות ציורי </a:t>
            </a:r>
            <a:r>
              <a:rPr lang="he-IL" sz="2600" dirty="0" smtClean="0"/>
              <a:t>תלמידים</a:t>
            </a:r>
          </a:p>
          <a:p>
            <a:pPr>
              <a:buFont typeface="Arial" pitchFamily="34" charset="0"/>
              <a:buNone/>
            </a:pPr>
            <a:endParaRPr dirty="0" smtClean="0"/>
          </a:p>
          <a:p>
            <a:pPr>
              <a:buFont typeface="Arial" pitchFamily="34" charset="0"/>
              <a:buNone/>
            </a:pPr>
            <a:endParaRPr dirty="0" smtClean="0"/>
          </a:p>
          <a:p>
            <a:pPr>
              <a:buFont typeface="Arial" pitchFamily="34" charset="0"/>
              <a:buNone/>
            </a:pPr>
            <a:endParaRPr dirty="0" smtClean="0"/>
          </a:p>
        </p:txBody>
      </p:sp>
      <p:sp>
        <p:nvSpPr>
          <p:cNvPr id="7" name="Text Placeholder 6"/>
          <p:cNvSpPr>
            <a:spLocks noGrp="1"/>
          </p:cNvSpPr>
          <p:nvPr>
            <p:ph type="body" sz="quarter" idx="17"/>
          </p:nvPr>
        </p:nvSpPr>
        <p:spPr>
          <a:xfrm>
            <a:off x="755576" y="4440535"/>
            <a:ext cx="7286625" cy="428625"/>
          </a:xfrm>
        </p:spPr>
        <p:txBody>
          <a:bodyPr/>
          <a:lstStyle/>
          <a:p>
            <a:pPr>
              <a:defRPr/>
            </a:pPr>
            <a:r>
              <a:rPr lang="he-IL" dirty="0" smtClean="0"/>
              <a:t>ליאור חסון, עת הדעת</a:t>
            </a:r>
            <a:endParaRPr lang="en-US" dirty="0" smtClean="0"/>
          </a:p>
          <a:p>
            <a:pPr>
              <a:defRPr/>
            </a:pPr>
            <a:r>
              <a:rPr lang="he-IL" dirty="0" smtClean="0"/>
              <a:t>דר</a:t>
            </a:r>
            <a:r>
              <a:rPr lang="he-IL" dirty="0" smtClean="0"/>
              <a:t>' יגאל </a:t>
            </a:r>
            <a:r>
              <a:rPr lang="he-IL" dirty="0" smtClean="0"/>
              <a:t>רוזן, עת הדעת ואוניברסיטת חיפה</a:t>
            </a:r>
          </a:p>
        </p:txBody>
      </p:sp>
      <p:sp>
        <p:nvSpPr>
          <p:cNvPr id="5" name="Text Placeholder 6"/>
          <p:cNvSpPr txBox="1">
            <a:spLocks/>
          </p:cNvSpPr>
          <p:nvPr/>
        </p:nvSpPr>
        <p:spPr bwMode="auto">
          <a:xfrm>
            <a:off x="813767" y="3576439"/>
            <a:ext cx="7286625"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eaLnBrk="0" fontAlgn="base" latinLnBrk="0" hangingPunct="0">
              <a:lnSpc>
                <a:spcPct val="100000"/>
              </a:lnSpc>
              <a:spcBef>
                <a:spcPct val="20000"/>
              </a:spcBef>
              <a:spcAft>
                <a:spcPct val="0"/>
              </a:spcAft>
              <a:buClrTx/>
              <a:buSzTx/>
              <a:buFontTx/>
              <a:buNone/>
              <a:tabLst/>
              <a:defRPr/>
            </a:pPr>
            <a:r>
              <a:rPr lang="he-IL" sz="2400" b="1" dirty="0" smtClean="0">
                <a:solidFill>
                  <a:srgbClr val="439639"/>
                </a:solidFill>
                <a:latin typeface="+mn-lt"/>
                <a:cs typeface="+mn-cs"/>
              </a:rPr>
              <a:t>כנס </a:t>
            </a:r>
            <a:r>
              <a:rPr lang="he-IL" sz="2400" b="1" dirty="0" err="1" smtClean="0">
                <a:solidFill>
                  <a:srgbClr val="439639"/>
                </a:solidFill>
                <a:latin typeface="+mn-lt"/>
                <a:cs typeface="+mn-cs"/>
              </a:rPr>
              <a:t>צ'ייס</a:t>
            </a:r>
            <a:r>
              <a:rPr lang="he-IL" sz="2400" b="1" dirty="0" smtClean="0">
                <a:solidFill>
                  <a:srgbClr val="439639"/>
                </a:solidFill>
                <a:latin typeface="+mn-lt"/>
                <a:cs typeface="+mn-cs"/>
              </a:rPr>
              <a:t> לחקר חדשנות וטכנולוגיות למידה, 2012</a:t>
            </a:r>
            <a:endParaRPr lang="en-US" sz="2400" b="1" dirty="0">
              <a:solidFill>
                <a:srgbClr val="439639"/>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a:xfrm>
            <a:off x="585663" y="1196752"/>
            <a:ext cx="8378825" cy="1800200"/>
          </a:xfrm>
        </p:spPr>
        <p:txBody>
          <a:bodyPr>
            <a:normAutofit/>
          </a:bodyPr>
          <a:lstStyle/>
          <a:p>
            <a:pPr>
              <a:buNone/>
              <a:defRPr/>
            </a:pPr>
            <a:r>
              <a:rPr lang="he-IL" sz="2400" dirty="0" smtClean="0"/>
              <a:t> חלה ירידה במרכזיות המורה בלמידה (נוכחות וגודל מורה) מול עליה במרכזיות התלמיד, בעקבות השתתפות בתוכנית עת הדעת.</a:t>
            </a:r>
            <a:endParaRPr lang="he-IL" sz="1600" dirty="0" smtClean="0"/>
          </a:p>
        </p:txBody>
      </p:sp>
      <p:sp>
        <p:nvSpPr>
          <p:cNvPr id="8" name="Title 7"/>
          <p:cNvSpPr>
            <a:spLocks noGrp="1"/>
          </p:cNvSpPr>
          <p:nvPr>
            <p:ph type="title"/>
          </p:nvPr>
        </p:nvSpPr>
        <p:spPr>
          <a:xfrm>
            <a:off x="-36512" y="630238"/>
            <a:ext cx="8676455" cy="508000"/>
          </a:xfrm>
        </p:spPr>
        <p:txBody>
          <a:bodyPr/>
          <a:lstStyle/>
          <a:p>
            <a:pPr>
              <a:defRPr/>
            </a:pPr>
            <a:r>
              <a:rPr lang="he-IL" dirty="0"/>
              <a:t>שינוי במרכזיות המורה בכיתה בלימוד </a:t>
            </a:r>
            <a:r>
              <a:rPr lang="he-IL" dirty="0" smtClean="0"/>
              <a:t>מתמטיקה</a:t>
            </a:r>
            <a:endParaRPr dirty="0"/>
          </a:p>
        </p:txBody>
      </p:sp>
      <p:sp>
        <p:nvSpPr>
          <p:cNvPr id="10" name="Rectangle 9"/>
          <p:cNvSpPr/>
          <p:nvPr/>
        </p:nvSpPr>
        <p:spPr>
          <a:xfrm>
            <a:off x="5364088" y="2492896"/>
            <a:ext cx="23042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lumMod val="50000"/>
                  </a:schemeClr>
                </a:solidFill>
              </a:rPr>
              <a:t>עת הדעת</a:t>
            </a:r>
            <a:endParaRPr lang="en-US" dirty="0">
              <a:solidFill>
                <a:schemeClr val="bg1">
                  <a:lumMod val="50000"/>
                </a:schemeClr>
              </a:solidFill>
            </a:endParaRPr>
          </a:p>
        </p:txBody>
      </p:sp>
      <p:sp>
        <p:nvSpPr>
          <p:cNvPr id="11" name="Rectangle 10"/>
          <p:cNvSpPr/>
          <p:nvPr/>
        </p:nvSpPr>
        <p:spPr>
          <a:xfrm>
            <a:off x="899592" y="2564904"/>
            <a:ext cx="23042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lumMod val="50000"/>
                  </a:schemeClr>
                </a:solidFill>
              </a:rPr>
              <a:t>השוואה</a:t>
            </a:r>
            <a:endParaRPr lang="en-US" dirty="0">
              <a:solidFill>
                <a:schemeClr val="bg1">
                  <a:lumMod val="50000"/>
                </a:schemeClr>
              </a:solidFill>
            </a:endParaRPr>
          </a:p>
        </p:txBody>
      </p:sp>
      <p:pic>
        <p:nvPicPr>
          <p:cNvPr id="40962" name="Picture 2"/>
          <p:cNvPicPr>
            <a:picLocks noChangeAspect="1" noChangeArrowheads="1"/>
          </p:cNvPicPr>
          <p:nvPr/>
        </p:nvPicPr>
        <p:blipFill>
          <a:blip r:embed="rId2" cstate="screen"/>
          <a:srcRect/>
          <a:stretch>
            <a:fillRect/>
          </a:stretch>
        </p:blipFill>
        <p:spPr bwMode="auto">
          <a:xfrm>
            <a:off x="4671689" y="2996952"/>
            <a:ext cx="4436815" cy="3085728"/>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cstate="screen"/>
          <a:srcRect/>
          <a:stretch>
            <a:fillRect/>
          </a:stretch>
        </p:blipFill>
        <p:spPr bwMode="auto">
          <a:xfrm>
            <a:off x="107504" y="2996952"/>
            <a:ext cx="4680520" cy="31683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a:xfrm>
            <a:off x="585663" y="1428750"/>
            <a:ext cx="8378825" cy="1064146"/>
          </a:xfrm>
        </p:spPr>
        <p:txBody>
          <a:bodyPr>
            <a:normAutofit fontScale="85000" lnSpcReduction="10000"/>
          </a:bodyPr>
          <a:lstStyle/>
          <a:p>
            <a:pPr>
              <a:buNone/>
              <a:defRPr/>
            </a:pPr>
            <a:r>
              <a:rPr lang="he-IL" dirty="0" smtClean="0"/>
              <a:t>   חלה עלייה בשימוש במחשב וירידה בשימוש בספרים, מחברות וכלי כתיבה בשיעורי חשבון, בעקבות השתתפות בתכנית עת הדעת.</a:t>
            </a:r>
          </a:p>
          <a:p>
            <a:pPr>
              <a:buNone/>
              <a:defRPr/>
            </a:pPr>
            <a:r>
              <a:rPr lang="he-IL" sz="1800" dirty="0" smtClean="0"/>
              <a:t>                 </a:t>
            </a:r>
          </a:p>
        </p:txBody>
      </p:sp>
      <p:sp>
        <p:nvSpPr>
          <p:cNvPr id="8" name="Title 7"/>
          <p:cNvSpPr>
            <a:spLocks noGrp="1"/>
          </p:cNvSpPr>
          <p:nvPr>
            <p:ph type="title"/>
          </p:nvPr>
        </p:nvSpPr>
        <p:spPr>
          <a:xfrm>
            <a:off x="214313" y="630238"/>
            <a:ext cx="8393112" cy="508000"/>
          </a:xfrm>
        </p:spPr>
        <p:txBody>
          <a:bodyPr/>
          <a:lstStyle/>
          <a:p>
            <a:pPr>
              <a:defRPr/>
            </a:pPr>
            <a:r>
              <a:rPr lang="he-IL" dirty="0" smtClean="0"/>
              <a:t>שינויים בסביבת הלמידה בלימוד </a:t>
            </a:r>
            <a:r>
              <a:rPr lang="he-IL" dirty="0" smtClean="0"/>
              <a:t>מתמטיקה</a:t>
            </a:r>
            <a:endParaRPr dirty="0"/>
          </a:p>
        </p:txBody>
      </p:sp>
      <p:sp>
        <p:nvSpPr>
          <p:cNvPr id="10" name="Rectangle 9"/>
          <p:cNvSpPr/>
          <p:nvPr/>
        </p:nvSpPr>
        <p:spPr>
          <a:xfrm>
            <a:off x="5076056" y="2780928"/>
            <a:ext cx="23042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lumMod val="50000"/>
                  </a:schemeClr>
                </a:solidFill>
              </a:rPr>
              <a:t>עת הדעת</a:t>
            </a:r>
            <a:endParaRPr lang="en-US" dirty="0">
              <a:solidFill>
                <a:schemeClr val="bg1">
                  <a:lumMod val="50000"/>
                </a:schemeClr>
              </a:solidFill>
            </a:endParaRPr>
          </a:p>
        </p:txBody>
      </p:sp>
      <p:sp>
        <p:nvSpPr>
          <p:cNvPr id="11" name="Rectangle 10"/>
          <p:cNvSpPr/>
          <p:nvPr/>
        </p:nvSpPr>
        <p:spPr>
          <a:xfrm>
            <a:off x="827584" y="2780928"/>
            <a:ext cx="23042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lumMod val="50000"/>
                  </a:schemeClr>
                </a:solidFill>
              </a:rPr>
              <a:t>השוואה</a:t>
            </a:r>
            <a:endParaRPr lang="en-US" dirty="0">
              <a:solidFill>
                <a:schemeClr val="bg1">
                  <a:lumMod val="50000"/>
                </a:schemeClr>
              </a:solidFill>
            </a:endParaRPr>
          </a:p>
        </p:txBody>
      </p:sp>
      <p:pic>
        <p:nvPicPr>
          <p:cNvPr id="41986" name="Picture 2"/>
          <p:cNvPicPr>
            <a:picLocks noChangeAspect="1" noChangeArrowheads="1"/>
          </p:cNvPicPr>
          <p:nvPr/>
        </p:nvPicPr>
        <p:blipFill>
          <a:blip r:embed="rId2" cstate="screen"/>
          <a:srcRect/>
          <a:stretch>
            <a:fillRect/>
          </a:stretch>
        </p:blipFill>
        <p:spPr bwMode="auto">
          <a:xfrm>
            <a:off x="4572000" y="3356992"/>
            <a:ext cx="4572000" cy="2407181"/>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cstate="screen"/>
          <a:srcRect/>
          <a:stretch>
            <a:fillRect/>
          </a:stretch>
        </p:blipFill>
        <p:spPr bwMode="auto">
          <a:xfrm>
            <a:off x="0" y="3429000"/>
            <a:ext cx="4339420" cy="2277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02-Projects\yr\Drawing\2011_07_25\Begin41_14 eoy-a.jpg"/>
          <p:cNvPicPr>
            <a:picLocks noChangeAspect="1" noChangeArrowheads="1"/>
          </p:cNvPicPr>
          <p:nvPr/>
        </p:nvPicPr>
        <p:blipFill>
          <a:blip r:embed="rId3" cstate="screen"/>
          <a:srcRect/>
          <a:stretch>
            <a:fillRect/>
          </a:stretch>
        </p:blipFill>
        <p:spPr bwMode="auto">
          <a:xfrm>
            <a:off x="4139952" y="1340768"/>
            <a:ext cx="4178300" cy="3179763"/>
          </a:xfrm>
          <a:prstGeom prst="rect">
            <a:avLst/>
          </a:prstGeom>
          <a:noFill/>
          <a:ln w="9525">
            <a:noFill/>
            <a:miter lim="800000"/>
            <a:headEnd/>
            <a:tailEnd/>
          </a:ln>
        </p:spPr>
      </p:pic>
      <p:sp>
        <p:nvSpPr>
          <p:cNvPr id="5" name="Rectangular Callout 4"/>
          <p:cNvSpPr/>
          <p:nvPr/>
        </p:nvSpPr>
        <p:spPr>
          <a:xfrm>
            <a:off x="1115616" y="4653136"/>
            <a:ext cx="3383706" cy="864096"/>
          </a:xfrm>
          <a:prstGeom prst="wedgeRectCallout">
            <a:avLst>
              <a:gd name="adj1" fmla="val 124089"/>
              <a:gd name="adj2" fmla="val -15384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smtClean="0"/>
              <a:t>כאן אתם רואים אותי לומד אם את הדעת ואתם רואים שאני נהנה</a:t>
            </a:r>
            <a:endParaRPr lang="he-I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02-Projects\yr\Drawing\2011_07_12\nehalim-42-8 eoy-a.jpg"/>
          <p:cNvPicPr>
            <a:picLocks noChangeAspect="1" noChangeArrowheads="1"/>
          </p:cNvPicPr>
          <p:nvPr/>
        </p:nvPicPr>
        <p:blipFill>
          <a:blip r:embed="rId3" cstate="screen"/>
          <a:srcRect/>
          <a:stretch>
            <a:fillRect/>
          </a:stretch>
        </p:blipFill>
        <p:spPr bwMode="auto">
          <a:xfrm>
            <a:off x="1544638" y="1124744"/>
            <a:ext cx="6053137" cy="4511675"/>
          </a:xfrm>
          <a:prstGeom prst="rect">
            <a:avLst/>
          </a:prstGeom>
          <a:noFill/>
          <a:ln w="9525">
            <a:noFill/>
            <a:miter lim="800000"/>
            <a:headEnd/>
            <a:tailEnd/>
          </a:ln>
        </p:spPr>
      </p:pic>
      <p:sp>
        <p:nvSpPr>
          <p:cNvPr id="16387" name="TextBox 4"/>
          <p:cNvSpPr txBox="1">
            <a:spLocks noChangeArrowheads="1"/>
          </p:cNvSpPr>
          <p:nvPr/>
        </p:nvSpPr>
        <p:spPr bwMode="auto">
          <a:xfrm>
            <a:off x="4500563" y="765175"/>
            <a:ext cx="1079500" cy="368300"/>
          </a:xfrm>
          <a:prstGeom prst="rect">
            <a:avLst/>
          </a:prstGeom>
          <a:noFill/>
          <a:ln w="9525">
            <a:noFill/>
            <a:miter lim="800000"/>
            <a:headEnd/>
            <a:tailEnd/>
          </a:ln>
        </p:spPr>
        <p:txBody>
          <a:bodyPr>
            <a:spAutoFit/>
          </a:bodyPr>
          <a:lstStyle/>
          <a:p>
            <a:r>
              <a:rPr lang="he-IL"/>
              <a:t>סוף שנה</a:t>
            </a:r>
          </a:p>
        </p:txBody>
      </p:sp>
    </p:spTree>
    <p:extLst>
      <p:ext uri="{BB962C8B-B14F-4D97-AF65-F5344CB8AC3E}">
        <p14:creationId xmlns="" xmlns:p14="http://schemas.microsoft.com/office/powerpoint/2010/main" val="357269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a:xfrm>
            <a:off x="513655" y="1484784"/>
            <a:ext cx="8378825" cy="4572000"/>
          </a:xfrm>
        </p:spPr>
        <p:txBody>
          <a:bodyPr/>
          <a:lstStyle/>
          <a:p>
            <a:pPr>
              <a:buNone/>
              <a:defRPr/>
            </a:pPr>
            <a:r>
              <a:rPr lang="he-IL" dirty="0" smtClean="0"/>
              <a:t>   לבחון את </a:t>
            </a:r>
            <a:r>
              <a:rPr lang="he-IL" dirty="0" smtClean="0"/>
              <a:t>האפקטיביות של ניתוח ציורי תלמידים ככלי מחקר אינפורמטיבי, חינוכי/פדגוגי פורמאלי וכשיטה חלופית לתיעוד הוראה ולמידה באמצעות סביבה </a:t>
            </a:r>
            <a:r>
              <a:rPr lang="he-IL" dirty="0" smtClean="0"/>
              <a:t>מתוקשבת עת הדעת. </a:t>
            </a:r>
            <a:endParaRPr lang="he-IL" dirty="0" smtClean="0"/>
          </a:p>
          <a:p>
            <a:pPr>
              <a:buNone/>
              <a:defRPr/>
            </a:pPr>
            <a:endParaRPr lang="he-IL" dirty="0" smtClean="0"/>
          </a:p>
          <a:p>
            <a:pPr>
              <a:buNone/>
              <a:defRPr/>
            </a:pPr>
            <a:r>
              <a:rPr lang="he-IL" dirty="0" smtClean="0"/>
              <a:t>   ציורים </a:t>
            </a:r>
            <a:r>
              <a:rPr lang="he-IL" dirty="0" smtClean="0"/>
              <a:t>יכולים לספק מקור עשיר לבחינת שינויים בסביבת הלמידה הכיתתית ויכולים לספק </a:t>
            </a:r>
            <a:r>
              <a:rPr lang="he-IL" b="1" dirty="0" smtClean="0"/>
              <a:t>פרספקטיבות יותר רגשיות וחברתיות</a:t>
            </a:r>
            <a:r>
              <a:rPr lang="he-IL" dirty="0" smtClean="0"/>
              <a:t> מאשר כלי מחקר אחרים </a:t>
            </a:r>
          </a:p>
          <a:p>
            <a:pPr>
              <a:buNone/>
              <a:defRPr/>
            </a:pPr>
            <a:endParaRPr lang="he-IL" dirty="0" smtClean="0"/>
          </a:p>
          <a:p>
            <a:pPr>
              <a:defRPr/>
            </a:pPr>
            <a:endParaRPr lang="en-US" dirty="0"/>
          </a:p>
        </p:txBody>
      </p:sp>
      <p:sp>
        <p:nvSpPr>
          <p:cNvPr id="8" name="Title 7"/>
          <p:cNvSpPr>
            <a:spLocks noGrp="1"/>
          </p:cNvSpPr>
          <p:nvPr>
            <p:ph type="title"/>
          </p:nvPr>
        </p:nvSpPr>
        <p:spPr>
          <a:xfrm>
            <a:off x="214313" y="630238"/>
            <a:ext cx="8393112" cy="508000"/>
          </a:xfrm>
        </p:spPr>
        <p:txBody>
          <a:bodyPr/>
          <a:lstStyle/>
          <a:p>
            <a:pPr>
              <a:defRPr/>
            </a:pPr>
            <a:r>
              <a:rPr lang="he-IL" dirty="0" smtClean="0"/>
              <a:t>מטרת המחקר</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539750" y="6524625"/>
            <a:ext cx="336550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itle 7"/>
          <p:cNvSpPr>
            <a:spLocks noGrp="1"/>
          </p:cNvSpPr>
          <p:nvPr>
            <p:ph type="title"/>
          </p:nvPr>
        </p:nvSpPr>
        <p:spPr>
          <a:xfrm>
            <a:off x="3347864" y="260648"/>
            <a:ext cx="5329237" cy="508000"/>
          </a:xfrm>
        </p:spPr>
        <p:txBody>
          <a:bodyPr/>
          <a:lstStyle/>
          <a:p>
            <a:pPr>
              <a:defRPr/>
            </a:pPr>
            <a:r>
              <a:rPr lang="he-IL" dirty="0" smtClean="0">
                <a:solidFill>
                  <a:srgbClr val="0067B1"/>
                </a:solidFill>
              </a:rPr>
              <a:t>סביבת עת הדעת</a:t>
            </a:r>
            <a:endParaRPr lang="he-IL" dirty="0">
              <a:solidFill>
                <a:srgbClr val="0067B1"/>
              </a:solidFill>
            </a:endParaRPr>
          </a:p>
        </p:txBody>
      </p:sp>
      <p:grpSp>
        <p:nvGrpSpPr>
          <p:cNvPr id="2" name="Group 45"/>
          <p:cNvGrpSpPr>
            <a:grpSpLocks/>
          </p:cNvGrpSpPr>
          <p:nvPr/>
        </p:nvGrpSpPr>
        <p:grpSpPr bwMode="auto">
          <a:xfrm>
            <a:off x="3419872" y="4869160"/>
            <a:ext cx="2330450" cy="1768504"/>
            <a:chOff x="3406432" y="4936506"/>
            <a:chExt cx="2331136" cy="1768601"/>
          </a:xfrm>
        </p:grpSpPr>
        <p:pic>
          <p:nvPicPr>
            <p:cNvPr id="14365" name="Picture 2"/>
            <p:cNvPicPr>
              <a:picLocks noChangeAspect="1" noChangeArrowheads="1"/>
            </p:cNvPicPr>
            <p:nvPr/>
          </p:nvPicPr>
          <p:blipFill>
            <a:blip r:embed="rId3" cstate="screen"/>
            <a:srcRect/>
            <a:stretch>
              <a:fillRect/>
            </a:stretch>
          </p:blipFill>
          <p:spPr bwMode="auto">
            <a:xfrm>
              <a:off x="3406432" y="4936506"/>
              <a:ext cx="2331136" cy="1500807"/>
            </a:xfrm>
            <a:prstGeom prst="rect">
              <a:avLst/>
            </a:prstGeom>
            <a:noFill/>
            <a:ln w="9525">
              <a:noFill/>
              <a:miter lim="800000"/>
              <a:headEnd/>
              <a:tailEnd/>
            </a:ln>
          </p:spPr>
        </p:pic>
        <p:sp>
          <p:nvSpPr>
            <p:cNvPr id="14366" name="Text Box 10"/>
            <p:cNvSpPr txBox="1">
              <a:spLocks noChangeArrowheads="1"/>
            </p:cNvSpPr>
            <p:nvPr/>
          </p:nvSpPr>
          <p:spPr bwMode="auto">
            <a:xfrm>
              <a:off x="3419872" y="6169547"/>
              <a:ext cx="2304256" cy="535560"/>
            </a:xfrm>
            <a:prstGeom prst="rect">
              <a:avLst/>
            </a:prstGeom>
            <a:solidFill>
              <a:schemeClr val="bg1"/>
            </a:solidFill>
            <a:ln w="9525">
              <a:noFill/>
              <a:miter lim="800000"/>
              <a:headEnd/>
              <a:tailEnd/>
            </a:ln>
          </p:spPr>
          <p:txBody>
            <a:bodyPr>
              <a:spAutoFit/>
            </a:bodyPr>
            <a:lstStyle/>
            <a:p>
              <a:pPr algn="ctr">
                <a:lnSpc>
                  <a:spcPct val="90000"/>
                </a:lnSpc>
                <a:spcBef>
                  <a:spcPct val="50000"/>
                </a:spcBef>
              </a:pPr>
              <a:r>
                <a:rPr lang="he-IL" sz="1600" dirty="0" smtClean="0">
                  <a:solidFill>
                    <a:srgbClr val="595959"/>
                  </a:solidFill>
                </a:rPr>
                <a:t>מחשב נייד למורה ולכל תלמיד</a:t>
              </a:r>
              <a:endParaRPr lang="en-US" sz="1600" dirty="0">
                <a:solidFill>
                  <a:srgbClr val="595959"/>
                </a:solidFill>
              </a:endParaRPr>
            </a:p>
          </p:txBody>
        </p:sp>
      </p:grpSp>
      <p:grpSp>
        <p:nvGrpSpPr>
          <p:cNvPr id="3" name="Group 42"/>
          <p:cNvGrpSpPr>
            <a:grpSpLocks/>
          </p:cNvGrpSpPr>
          <p:nvPr/>
        </p:nvGrpSpPr>
        <p:grpSpPr bwMode="auto">
          <a:xfrm>
            <a:off x="3587750" y="3119437"/>
            <a:ext cx="1968500" cy="1426141"/>
            <a:chOff x="3779912" y="3356992"/>
            <a:chExt cx="1777002" cy="1287121"/>
          </a:xfrm>
        </p:grpSpPr>
        <p:sp>
          <p:nvSpPr>
            <p:cNvPr id="14363" name="Text Box 10"/>
            <p:cNvSpPr txBox="1">
              <a:spLocks noChangeArrowheads="1"/>
            </p:cNvSpPr>
            <p:nvPr/>
          </p:nvSpPr>
          <p:spPr bwMode="auto">
            <a:xfrm>
              <a:off x="3779912" y="4360783"/>
              <a:ext cx="1777002" cy="283330"/>
            </a:xfrm>
            <a:prstGeom prst="rect">
              <a:avLst/>
            </a:prstGeom>
            <a:noFill/>
            <a:ln w="9525">
              <a:noFill/>
              <a:miter lim="800000"/>
              <a:headEnd/>
              <a:tailEnd/>
            </a:ln>
          </p:spPr>
          <p:txBody>
            <a:bodyPr>
              <a:spAutoFit/>
            </a:bodyPr>
            <a:lstStyle/>
            <a:p>
              <a:pPr algn="ctr">
                <a:lnSpc>
                  <a:spcPct val="90000"/>
                </a:lnSpc>
                <a:spcBef>
                  <a:spcPct val="50000"/>
                </a:spcBef>
              </a:pPr>
              <a:r>
                <a:rPr lang="he-IL" altLang="he-IL" sz="1600" dirty="0" smtClean="0">
                  <a:solidFill>
                    <a:srgbClr val="0067B1"/>
                  </a:solidFill>
                </a:rPr>
                <a:t>המורה והכיתה</a:t>
              </a:r>
              <a:endParaRPr lang="en-US" altLang="he-IL" sz="1600" dirty="0">
                <a:solidFill>
                  <a:srgbClr val="0067B1"/>
                </a:solidFill>
              </a:endParaRPr>
            </a:p>
          </p:txBody>
        </p:sp>
        <p:pic>
          <p:nvPicPr>
            <p:cNvPr id="14364" name="Picture 95" descr="class4"/>
            <p:cNvPicPr>
              <a:picLocks noChangeAspect="1" noChangeArrowheads="1"/>
            </p:cNvPicPr>
            <p:nvPr/>
          </p:nvPicPr>
          <p:blipFill>
            <a:blip r:embed="rId4" cstate="screen"/>
            <a:srcRect/>
            <a:stretch>
              <a:fillRect/>
            </a:stretch>
          </p:blipFill>
          <p:spPr bwMode="auto">
            <a:xfrm>
              <a:off x="3824186" y="3356992"/>
              <a:ext cx="1688455" cy="958064"/>
            </a:xfrm>
            <a:prstGeom prst="rect">
              <a:avLst/>
            </a:prstGeom>
            <a:noFill/>
            <a:ln w="9525">
              <a:noFill/>
              <a:miter lim="800000"/>
              <a:headEnd/>
              <a:tailEnd/>
            </a:ln>
          </p:spPr>
        </p:pic>
      </p:grpSp>
      <p:grpSp>
        <p:nvGrpSpPr>
          <p:cNvPr id="6" name="Group 36"/>
          <p:cNvGrpSpPr>
            <a:grpSpLocks/>
          </p:cNvGrpSpPr>
          <p:nvPr/>
        </p:nvGrpSpPr>
        <p:grpSpPr bwMode="auto">
          <a:xfrm>
            <a:off x="0" y="1112838"/>
            <a:ext cx="3384550" cy="1699811"/>
            <a:chOff x="323528" y="1113464"/>
            <a:chExt cx="3384376" cy="1698538"/>
          </a:xfrm>
        </p:grpSpPr>
        <p:pic>
          <p:nvPicPr>
            <p:cNvPr id="14361" name="Picture 57" descr="\\srv14\Production$\Production_management\Creative_Direction\GENERAL_Identity\English\Brochure\materials\circus.jpg"/>
            <p:cNvPicPr>
              <a:picLocks noChangeAspect="1" noChangeArrowheads="1"/>
            </p:cNvPicPr>
            <p:nvPr/>
          </p:nvPicPr>
          <p:blipFill>
            <a:blip r:embed="rId5" cstate="screen"/>
            <a:srcRect/>
            <a:stretch>
              <a:fillRect/>
            </a:stretch>
          </p:blipFill>
          <p:spPr bwMode="auto">
            <a:xfrm>
              <a:off x="837490" y="1113464"/>
              <a:ext cx="2356453" cy="1111571"/>
            </a:xfrm>
            <a:prstGeom prst="rect">
              <a:avLst/>
            </a:prstGeom>
            <a:noFill/>
            <a:ln w="9525">
              <a:noFill/>
              <a:miter lim="800000"/>
              <a:headEnd/>
              <a:tailEnd/>
            </a:ln>
          </p:spPr>
        </p:pic>
        <p:sp>
          <p:nvSpPr>
            <p:cNvPr id="14362" name="Text Box 906"/>
            <p:cNvSpPr txBox="1">
              <a:spLocks noChangeArrowheads="1"/>
            </p:cNvSpPr>
            <p:nvPr/>
          </p:nvSpPr>
          <p:spPr bwMode="auto">
            <a:xfrm>
              <a:off x="323528" y="2276872"/>
              <a:ext cx="3384376" cy="535130"/>
            </a:xfrm>
            <a:prstGeom prst="rect">
              <a:avLst/>
            </a:prstGeom>
            <a:noFill/>
            <a:ln w="9525">
              <a:noFill/>
              <a:miter lim="800000"/>
              <a:headEnd/>
              <a:tailEnd/>
            </a:ln>
          </p:spPr>
          <p:txBody>
            <a:bodyPr>
              <a:spAutoFit/>
            </a:bodyPr>
            <a:lstStyle/>
            <a:p>
              <a:pPr algn="ctr" eaLnBrk="0" hangingPunct="0">
                <a:lnSpc>
                  <a:spcPct val="90000"/>
                </a:lnSpc>
              </a:pPr>
              <a:r>
                <a:rPr lang="he-IL" altLang="he-IL" sz="1600" dirty="0" smtClean="0">
                  <a:solidFill>
                    <a:srgbClr val="439639"/>
                  </a:solidFill>
                </a:rPr>
                <a:t>תכנים דיגיטליים לפי תכנית הלימודים</a:t>
              </a:r>
            </a:p>
            <a:p>
              <a:pPr algn="ctr" eaLnBrk="0" hangingPunct="0">
                <a:lnSpc>
                  <a:spcPct val="90000"/>
                </a:lnSpc>
              </a:pPr>
              <a:r>
                <a:rPr lang="he-IL" altLang="he-IL" sz="1600" dirty="0" smtClean="0">
                  <a:solidFill>
                    <a:srgbClr val="439639"/>
                  </a:solidFill>
                </a:rPr>
                <a:t>של משרד החינוך</a:t>
              </a:r>
              <a:endParaRPr lang="en-US" altLang="he-IL" sz="1600" dirty="0">
                <a:solidFill>
                  <a:srgbClr val="439639"/>
                </a:solidFill>
              </a:endParaRPr>
            </a:p>
          </p:txBody>
        </p:sp>
      </p:grpSp>
      <p:grpSp>
        <p:nvGrpSpPr>
          <p:cNvPr id="7" name="Group 43"/>
          <p:cNvGrpSpPr>
            <a:grpSpLocks/>
          </p:cNvGrpSpPr>
          <p:nvPr/>
        </p:nvGrpSpPr>
        <p:grpSpPr bwMode="auto">
          <a:xfrm>
            <a:off x="1028218" y="3429000"/>
            <a:ext cx="1380507" cy="1170461"/>
            <a:chOff x="1316083" y="3501008"/>
            <a:chExt cx="1380042" cy="1169992"/>
          </a:xfrm>
        </p:grpSpPr>
        <p:sp>
          <p:nvSpPr>
            <p:cNvPr id="14359" name="Rectangle 50"/>
            <p:cNvSpPr>
              <a:spLocks noChangeArrowheads="1"/>
            </p:cNvSpPr>
            <p:nvPr/>
          </p:nvSpPr>
          <p:spPr bwMode="auto">
            <a:xfrm>
              <a:off x="1316083" y="4360783"/>
              <a:ext cx="1380042" cy="310217"/>
            </a:xfrm>
            <a:prstGeom prst="rect">
              <a:avLst/>
            </a:prstGeom>
            <a:noFill/>
            <a:ln w="9525">
              <a:noFill/>
              <a:miter lim="800000"/>
              <a:headEnd/>
              <a:tailEnd/>
            </a:ln>
          </p:spPr>
          <p:txBody>
            <a:bodyPr wrap="none">
              <a:spAutoFit/>
            </a:bodyPr>
            <a:lstStyle/>
            <a:p>
              <a:pPr algn="ctr">
                <a:lnSpc>
                  <a:spcPts val="1700"/>
                </a:lnSpc>
              </a:pPr>
              <a:r>
                <a:rPr lang="he-IL" sz="1600" dirty="0" smtClean="0">
                  <a:solidFill>
                    <a:srgbClr val="595959"/>
                  </a:solidFill>
                </a:rPr>
                <a:t>תמיכה פדגוגית</a:t>
              </a:r>
              <a:endParaRPr lang="en-US" sz="1600" dirty="0">
                <a:solidFill>
                  <a:srgbClr val="595959"/>
                </a:solidFill>
              </a:endParaRPr>
            </a:p>
          </p:txBody>
        </p:sp>
        <p:pic>
          <p:nvPicPr>
            <p:cNvPr id="14360" name="Picture 64" descr="pedagogical support1.png"/>
            <p:cNvPicPr>
              <a:picLocks noChangeAspect="1"/>
            </p:cNvPicPr>
            <p:nvPr/>
          </p:nvPicPr>
          <p:blipFill>
            <a:blip r:embed="rId6" cstate="screen"/>
            <a:srcRect/>
            <a:stretch>
              <a:fillRect/>
            </a:stretch>
          </p:blipFill>
          <p:spPr bwMode="auto">
            <a:xfrm>
              <a:off x="1487218" y="3501008"/>
              <a:ext cx="1037768" cy="845551"/>
            </a:xfrm>
            <a:prstGeom prst="rect">
              <a:avLst/>
            </a:prstGeom>
            <a:noFill/>
            <a:ln w="9525">
              <a:noFill/>
              <a:miter lim="800000"/>
              <a:headEnd/>
              <a:tailEnd/>
            </a:ln>
          </p:spPr>
        </p:pic>
      </p:grpSp>
      <p:grpSp>
        <p:nvGrpSpPr>
          <p:cNvPr id="8" name="Group 41"/>
          <p:cNvGrpSpPr>
            <a:grpSpLocks/>
          </p:cNvGrpSpPr>
          <p:nvPr/>
        </p:nvGrpSpPr>
        <p:grpSpPr bwMode="auto">
          <a:xfrm>
            <a:off x="6624638" y="3443289"/>
            <a:ext cx="1746250" cy="1156461"/>
            <a:chOff x="6624228" y="3514655"/>
            <a:chExt cx="1747320" cy="1156472"/>
          </a:xfrm>
        </p:grpSpPr>
        <p:sp>
          <p:nvSpPr>
            <p:cNvPr id="14357" name="Text Box 13"/>
            <p:cNvSpPr txBox="1">
              <a:spLocks noChangeArrowheads="1"/>
            </p:cNvSpPr>
            <p:nvPr/>
          </p:nvSpPr>
          <p:spPr bwMode="auto">
            <a:xfrm>
              <a:off x="6660232" y="4360783"/>
              <a:ext cx="1711316" cy="310344"/>
            </a:xfrm>
            <a:prstGeom prst="rect">
              <a:avLst/>
            </a:prstGeom>
            <a:noFill/>
            <a:ln w="9525">
              <a:noFill/>
              <a:miter lim="800000"/>
              <a:headEnd/>
              <a:tailEnd/>
            </a:ln>
          </p:spPr>
          <p:txBody>
            <a:bodyPr>
              <a:spAutoFit/>
            </a:bodyPr>
            <a:lstStyle/>
            <a:p>
              <a:pPr algn="ctr">
                <a:lnSpc>
                  <a:spcPts val="1700"/>
                </a:lnSpc>
              </a:pPr>
              <a:r>
                <a:rPr lang="he-IL" sz="1600" dirty="0" smtClean="0">
                  <a:solidFill>
                    <a:srgbClr val="595959"/>
                  </a:solidFill>
                </a:rPr>
                <a:t>תמיכה טכנית</a:t>
              </a:r>
              <a:endParaRPr lang="en-US" sz="1600" dirty="0">
                <a:solidFill>
                  <a:srgbClr val="595959"/>
                </a:solidFill>
              </a:endParaRPr>
            </a:p>
          </p:txBody>
        </p:sp>
        <p:pic>
          <p:nvPicPr>
            <p:cNvPr id="14358" name="Picture 61" descr="tech.png"/>
            <p:cNvPicPr>
              <a:picLocks noChangeAspect="1"/>
            </p:cNvPicPr>
            <p:nvPr/>
          </p:nvPicPr>
          <p:blipFill>
            <a:blip r:embed="rId7" cstate="screen"/>
            <a:srcRect/>
            <a:stretch>
              <a:fillRect/>
            </a:stretch>
          </p:blipFill>
          <p:spPr bwMode="auto">
            <a:xfrm>
              <a:off x="6624228" y="3514655"/>
              <a:ext cx="1675683" cy="848718"/>
            </a:xfrm>
            <a:prstGeom prst="rect">
              <a:avLst/>
            </a:prstGeom>
            <a:noFill/>
            <a:ln w="9525">
              <a:noFill/>
              <a:miter lim="800000"/>
              <a:headEnd/>
              <a:tailEnd/>
            </a:ln>
          </p:spPr>
        </p:pic>
      </p:grpSp>
      <p:grpSp>
        <p:nvGrpSpPr>
          <p:cNvPr id="9" name="Group 38"/>
          <p:cNvGrpSpPr>
            <a:grpSpLocks/>
          </p:cNvGrpSpPr>
          <p:nvPr/>
        </p:nvGrpSpPr>
        <p:grpSpPr bwMode="auto">
          <a:xfrm>
            <a:off x="3563938" y="1044575"/>
            <a:ext cx="2016125" cy="1986371"/>
            <a:chOff x="3707904" y="1044321"/>
            <a:chExt cx="2016224" cy="1985928"/>
          </a:xfrm>
        </p:grpSpPr>
        <p:sp>
          <p:nvSpPr>
            <p:cNvPr id="14353" name="Text Box 906"/>
            <p:cNvSpPr txBox="1">
              <a:spLocks noChangeArrowheads="1"/>
            </p:cNvSpPr>
            <p:nvPr/>
          </p:nvSpPr>
          <p:spPr bwMode="auto">
            <a:xfrm>
              <a:off x="3707904" y="2284057"/>
              <a:ext cx="2016224" cy="746192"/>
            </a:xfrm>
            <a:prstGeom prst="rect">
              <a:avLst/>
            </a:prstGeom>
            <a:noFill/>
            <a:ln w="9525">
              <a:noFill/>
              <a:miter lim="800000"/>
              <a:headEnd/>
              <a:tailEnd/>
            </a:ln>
          </p:spPr>
          <p:txBody>
            <a:bodyPr>
              <a:spAutoFit/>
            </a:bodyPr>
            <a:lstStyle/>
            <a:p>
              <a:pPr algn="ctr" eaLnBrk="0" hangingPunct="0">
                <a:lnSpc>
                  <a:spcPts val="1700"/>
                </a:lnSpc>
              </a:pPr>
              <a:r>
                <a:rPr lang="he-IL" altLang="he-IL" sz="1600" dirty="0" smtClean="0">
                  <a:solidFill>
                    <a:srgbClr val="439639"/>
                  </a:solidFill>
                </a:rPr>
                <a:t>פלטפורמה מתוקשבת להוראה, למידה והערכה</a:t>
              </a:r>
              <a:endParaRPr lang="en-US" altLang="he-IL" sz="1600" dirty="0">
                <a:solidFill>
                  <a:srgbClr val="439639"/>
                </a:solidFill>
              </a:endParaRPr>
            </a:p>
          </p:txBody>
        </p:sp>
        <p:grpSp>
          <p:nvGrpSpPr>
            <p:cNvPr id="10" name="Group 37"/>
            <p:cNvGrpSpPr>
              <a:grpSpLocks/>
            </p:cNvGrpSpPr>
            <p:nvPr/>
          </p:nvGrpSpPr>
          <p:grpSpPr bwMode="auto">
            <a:xfrm>
              <a:off x="3995936" y="1044321"/>
              <a:ext cx="1440160" cy="1075829"/>
              <a:chOff x="3995936" y="1044321"/>
              <a:chExt cx="1440160" cy="1075829"/>
            </a:xfrm>
          </p:grpSpPr>
          <p:pic>
            <p:nvPicPr>
              <p:cNvPr id="14355" name="Picture 16" descr="6.gif"/>
              <p:cNvPicPr>
                <a:picLocks noChangeAspect="1"/>
              </p:cNvPicPr>
              <p:nvPr/>
            </p:nvPicPr>
            <p:blipFill>
              <a:blip r:embed="rId8" cstate="screen"/>
              <a:srcRect/>
              <a:stretch>
                <a:fillRect/>
              </a:stretch>
            </p:blipFill>
            <p:spPr bwMode="auto">
              <a:xfrm>
                <a:off x="3995936" y="1044321"/>
                <a:ext cx="1440160" cy="1075829"/>
              </a:xfrm>
              <a:prstGeom prst="rect">
                <a:avLst/>
              </a:prstGeom>
              <a:noFill/>
              <a:ln w="9525">
                <a:noFill/>
                <a:miter lim="800000"/>
                <a:headEnd/>
                <a:tailEnd/>
              </a:ln>
            </p:spPr>
          </p:pic>
          <p:pic>
            <p:nvPicPr>
              <p:cNvPr id="14356" name="Picture 44"/>
              <p:cNvPicPr>
                <a:picLocks noChangeAspect="1" noChangeArrowheads="1"/>
              </p:cNvPicPr>
              <p:nvPr/>
            </p:nvPicPr>
            <p:blipFill>
              <a:blip r:embed="rId9" cstate="screen"/>
              <a:srcRect/>
              <a:stretch>
                <a:fillRect/>
              </a:stretch>
            </p:blipFill>
            <p:spPr bwMode="auto">
              <a:xfrm>
                <a:off x="4180032" y="1160767"/>
                <a:ext cx="659361" cy="554492"/>
              </a:xfrm>
              <a:prstGeom prst="rect">
                <a:avLst/>
              </a:prstGeom>
              <a:noFill/>
              <a:ln w="9525">
                <a:noFill/>
                <a:miter lim="800000"/>
                <a:headEnd/>
                <a:tailEnd/>
              </a:ln>
            </p:spPr>
          </p:pic>
        </p:grpSp>
      </p:grpSp>
      <p:grpSp>
        <p:nvGrpSpPr>
          <p:cNvPr id="11" name="Group 39"/>
          <p:cNvGrpSpPr>
            <a:grpSpLocks/>
          </p:cNvGrpSpPr>
          <p:nvPr/>
        </p:nvGrpSpPr>
        <p:grpSpPr bwMode="auto">
          <a:xfrm>
            <a:off x="6156325" y="814388"/>
            <a:ext cx="2592388" cy="1780324"/>
            <a:chOff x="6228184" y="814987"/>
            <a:chExt cx="2592288" cy="1779214"/>
          </a:xfrm>
        </p:grpSpPr>
        <p:sp>
          <p:nvSpPr>
            <p:cNvPr id="14351" name="Text Box 906"/>
            <p:cNvSpPr txBox="1">
              <a:spLocks noChangeArrowheads="1"/>
            </p:cNvSpPr>
            <p:nvPr/>
          </p:nvSpPr>
          <p:spPr bwMode="auto">
            <a:xfrm>
              <a:off x="6228184" y="2284053"/>
              <a:ext cx="2592288" cy="310148"/>
            </a:xfrm>
            <a:prstGeom prst="rect">
              <a:avLst/>
            </a:prstGeom>
            <a:noFill/>
            <a:ln w="9525">
              <a:noFill/>
              <a:miter lim="800000"/>
              <a:headEnd/>
              <a:tailEnd/>
            </a:ln>
          </p:spPr>
          <p:txBody>
            <a:bodyPr>
              <a:spAutoFit/>
            </a:bodyPr>
            <a:lstStyle/>
            <a:p>
              <a:pPr algn="ctr" eaLnBrk="0" hangingPunct="0">
                <a:lnSpc>
                  <a:spcPts val="1700"/>
                </a:lnSpc>
              </a:pPr>
              <a:r>
                <a:rPr lang="he-IL" altLang="he-IL" sz="1600" dirty="0" smtClean="0">
                  <a:solidFill>
                    <a:srgbClr val="439639"/>
                  </a:solidFill>
                </a:rPr>
                <a:t>כלי פיתוח תוכן</a:t>
              </a:r>
              <a:endParaRPr lang="en-US" altLang="he-IL" sz="1600" dirty="0">
                <a:solidFill>
                  <a:srgbClr val="439639"/>
                </a:solidFill>
              </a:endParaRPr>
            </a:p>
          </p:txBody>
        </p:sp>
        <p:pic>
          <p:nvPicPr>
            <p:cNvPr id="14352" name="Picture 4"/>
            <p:cNvPicPr>
              <a:picLocks noChangeAspect="1" noChangeArrowheads="1"/>
            </p:cNvPicPr>
            <p:nvPr/>
          </p:nvPicPr>
          <p:blipFill>
            <a:blip r:embed="rId10" cstate="screen"/>
            <a:srcRect/>
            <a:stretch>
              <a:fillRect/>
            </a:stretch>
          </p:blipFill>
          <p:spPr bwMode="auto">
            <a:xfrm>
              <a:off x="6757665" y="814987"/>
              <a:ext cx="1533327" cy="1319729"/>
            </a:xfrm>
            <a:prstGeom prst="rect">
              <a:avLst/>
            </a:prstGeom>
            <a:noFill/>
            <a:ln w="9525">
              <a:noFill/>
              <a:miter lim="800000"/>
              <a:headEnd/>
              <a:tailEnd/>
            </a:ln>
          </p:spPr>
        </p:pic>
      </p:grpSp>
      <p:sp>
        <p:nvSpPr>
          <p:cNvPr id="27" name="Rectangle 26"/>
          <p:cNvSpPr/>
          <p:nvPr/>
        </p:nvSpPr>
        <p:spPr>
          <a:xfrm>
            <a:off x="0" y="476250"/>
            <a:ext cx="468313" cy="649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a:xfrm>
            <a:off x="214313" y="1428750"/>
            <a:ext cx="8378825" cy="4572000"/>
          </a:xfrm>
        </p:spPr>
        <p:txBody>
          <a:bodyPr>
            <a:normAutofit lnSpcReduction="10000"/>
          </a:bodyPr>
          <a:lstStyle/>
          <a:p>
            <a:r>
              <a:rPr lang="he-IL" dirty="0" smtClean="0"/>
              <a:t>המחקר </a:t>
            </a:r>
            <a:r>
              <a:rPr lang="he-IL" dirty="0" smtClean="0"/>
              <a:t>נעשה בגישה השוואתית (תלמידי כיתות ד'):</a:t>
            </a:r>
          </a:p>
          <a:p>
            <a:pPr lvl="1"/>
            <a:r>
              <a:rPr lang="he-IL" dirty="0" smtClean="0"/>
              <a:t>השוואה בין תחילת שנה וסוף שנה</a:t>
            </a:r>
          </a:p>
          <a:p>
            <a:pPr lvl="1"/>
            <a:r>
              <a:rPr lang="he-IL" dirty="0" smtClean="0"/>
              <a:t>השוואה בין תלמידי 7 בתי-ספר אשר השתתפו </a:t>
            </a:r>
            <a:r>
              <a:rPr lang="he-IL" dirty="0" smtClean="0"/>
              <a:t>בתכנית</a:t>
            </a:r>
          </a:p>
          <a:p>
            <a:pPr lvl="1">
              <a:buNone/>
            </a:pPr>
            <a:r>
              <a:rPr lang="he-IL" dirty="0" smtClean="0"/>
              <a:t> </a:t>
            </a:r>
            <a:r>
              <a:rPr lang="he-IL" dirty="0" smtClean="0"/>
              <a:t>  </a:t>
            </a:r>
            <a:r>
              <a:rPr lang="he-IL" dirty="0" smtClean="0"/>
              <a:t> עת הדעת </a:t>
            </a:r>
            <a:r>
              <a:rPr lang="he-IL" dirty="0" smtClean="0"/>
              <a:t>(</a:t>
            </a:r>
            <a:r>
              <a:rPr lang="en-US" dirty="0" smtClean="0"/>
              <a:t>N=437</a:t>
            </a:r>
            <a:r>
              <a:rPr lang="he-IL" dirty="0" smtClean="0"/>
              <a:t>) ובין תלמידי 5 בתי-ספר השוואה (</a:t>
            </a:r>
            <a:r>
              <a:rPr lang="en-US" dirty="0" smtClean="0"/>
              <a:t>N=295</a:t>
            </a:r>
            <a:r>
              <a:rPr lang="he-IL" dirty="0" smtClean="0"/>
              <a:t>)</a:t>
            </a:r>
          </a:p>
          <a:p>
            <a:r>
              <a:rPr lang="he-IL" sz="2400" dirty="0" smtClean="0"/>
              <a:t>כל תלמיד צייר את הסביבה הלימודית בשלושת תחומי הדעת בנפרד, בהתאם להוראה הבאה:</a:t>
            </a:r>
          </a:p>
          <a:p>
            <a:pPr>
              <a:buNone/>
            </a:pPr>
            <a:r>
              <a:rPr lang="he-IL" sz="2400" dirty="0" smtClean="0"/>
              <a:t>  "</a:t>
            </a:r>
            <a:r>
              <a:rPr lang="he-IL" sz="2400" i="1" dirty="0" smtClean="0"/>
              <a:t>תאר/י את עצמך בשיעור מתמטיקה/אנגלית/שפה באמצעות ציור. את/ה יכול/ה להוסיף טקסט לציור". </a:t>
            </a:r>
            <a:endParaRPr lang="he-IL" sz="2400" i="1" dirty="0" smtClean="0"/>
          </a:p>
          <a:p>
            <a:r>
              <a:rPr lang="he-IL" sz="2400" dirty="0" smtClean="0"/>
              <a:t>במצגת קצרה זו יוצגו תוצאות עבור מתמטיקה בלבד. מגמה דומה נמצאה גם בהקשר לאנגלית ושפה.  </a:t>
            </a:r>
            <a:endParaRPr lang="he-IL" sz="2400" i="1" dirty="0" smtClean="0"/>
          </a:p>
          <a:p>
            <a:pPr>
              <a:buNone/>
            </a:pPr>
            <a:r>
              <a:rPr lang="he-IL" dirty="0" smtClean="0"/>
              <a:t> </a:t>
            </a:r>
            <a:endParaRPr lang="he-IL" dirty="0" smtClean="0"/>
          </a:p>
          <a:p>
            <a:pPr lvl="1">
              <a:buNone/>
              <a:defRPr/>
            </a:pPr>
            <a:endParaRPr lang="en-US" dirty="0"/>
          </a:p>
        </p:txBody>
      </p:sp>
      <p:sp>
        <p:nvSpPr>
          <p:cNvPr id="8" name="Title 7"/>
          <p:cNvSpPr>
            <a:spLocks noGrp="1"/>
          </p:cNvSpPr>
          <p:nvPr>
            <p:ph type="title"/>
          </p:nvPr>
        </p:nvSpPr>
        <p:spPr>
          <a:xfrm>
            <a:off x="214313" y="630238"/>
            <a:ext cx="8393112" cy="508000"/>
          </a:xfrm>
        </p:spPr>
        <p:txBody>
          <a:bodyPr/>
          <a:lstStyle/>
          <a:p>
            <a:pPr>
              <a:defRPr/>
            </a:pPr>
            <a:r>
              <a:rPr lang="he-IL" dirty="0" smtClean="0"/>
              <a:t>שיטת המחקר</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p:cNvSpPr>
            <a:spLocks noGrp="1"/>
          </p:cNvSpPr>
          <p:nvPr>
            <p:ph type="body" sz="quarter" idx="16"/>
          </p:nvPr>
        </p:nvSpPr>
        <p:spPr>
          <a:xfrm>
            <a:off x="285750" y="2348880"/>
            <a:ext cx="8310563" cy="1143903"/>
          </a:xfrm>
        </p:spPr>
        <p:txBody>
          <a:bodyPr/>
          <a:lstStyle/>
          <a:p>
            <a:r>
              <a:rPr lang="he-IL" sz="3400" dirty="0" smtClean="0"/>
              <a:t>ציורי תלמידים - כיצד תופשים התלמידים את סביבת הלמידה? </a:t>
            </a:r>
            <a:endParaRPr sz="3400" dirty="0" smtClean="0"/>
          </a:p>
        </p:txBody>
      </p:sp>
      <p:pic>
        <p:nvPicPr>
          <p:cNvPr id="4" name="Picture 2" descr="P:\02-Projects\yr\Drawing\Yahalom post1\yahalom-4th-2-std4-eoy2-B.jpg"/>
          <p:cNvPicPr>
            <a:picLocks noChangeAspect="1" noChangeArrowheads="1"/>
          </p:cNvPicPr>
          <p:nvPr/>
        </p:nvPicPr>
        <p:blipFill>
          <a:blip r:embed="rId2" cstate="screen"/>
          <a:srcRect/>
          <a:stretch>
            <a:fillRect/>
          </a:stretch>
        </p:blipFill>
        <p:spPr bwMode="auto">
          <a:xfrm>
            <a:off x="5940152" y="4077072"/>
            <a:ext cx="2160239" cy="1727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179388" y="476250"/>
            <a:ext cx="8393112" cy="508000"/>
          </a:xfrm>
          <a:prstGeom prst="rect">
            <a:avLst/>
          </a:prstGeom>
          <a:noFill/>
          <a:ln w="9525">
            <a:noFill/>
            <a:miter lim="800000"/>
            <a:headEnd/>
            <a:tailEnd/>
          </a:ln>
        </p:spPr>
        <p:txBody>
          <a:bodyPr anchor="b"/>
          <a:lstStyle/>
          <a:p>
            <a:pPr algn="r" rtl="1" eaLnBrk="0" hangingPunct="0">
              <a:lnSpc>
                <a:spcPts val="3100"/>
              </a:lnSpc>
              <a:defRPr/>
            </a:pPr>
            <a:r>
              <a:rPr lang="he-IL" sz="3400" b="1" dirty="0">
                <a:solidFill>
                  <a:srgbClr val="439639"/>
                </a:solidFill>
                <a:latin typeface="+mn-lt"/>
                <a:cs typeface="+mn-cs"/>
              </a:rPr>
              <a:t>דוגמאות מציורי תלמידים :</a:t>
            </a:r>
          </a:p>
        </p:txBody>
      </p:sp>
      <p:pic>
        <p:nvPicPr>
          <p:cNvPr id="28675" name="Picture 3" descr="P:\02-Projects\yr\IL Research 2010-2011\דוחות מחקר בית ספריים\סריקות ציורים\בגין\BOY_Begin_4th3_15_MATH.jpg"/>
          <p:cNvPicPr>
            <a:picLocks noChangeAspect="1" noChangeArrowheads="1"/>
          </p:cNvPicPr>
          <p:nvPr/>
        </p:nvPicPr>
        <p:blipFill>
          <a:blip r:embed="rId3" cstate="screen"/>
          <a:srcRect/>
          <a:stretch>
            <a:fillRect/>
          </a:stretch>
        </p:blipFill>
        <p:spPr bwMode="auto">
          <a:xfrm>
            <a:off x="4643438" y="1557338"/>
            <a:ext cx="3987800" cy="2978150"/>
          </a:xfrm>
          <a:prstGeom prst="rect">
            <a:avLst/>
          </a:prstGeom>
          <a:noFill/>
          <a:ln w="9525">
            <a:noFill/>
            <a:miter lim="800000"/>
            <a:headEnd/>
            <a:tailEnd/>
          </a:ln>
        </p:spPr>
      </p:pic>
      <p:pic>
        <p:nvPicPr>
          <p:cNvPr id="28676" name="Picture 4" descr="P:\02-Projects\yr\IL Research 2010-2011\דוחות מחקר בית ספריים\סריקות ציורים\בגין\EOY_Begin_4th3_15_MATH.jpg"/>
          <p:cNvPicPr>
            <a:picLocks noChangeAspect="1" noChangeArrowheads="1"/>
          </p:cNvPicPr>
          <p:nvPr/>
        </p:nvPicPr>
        <p:blipFill>
          <a:blip r:embed="rId4" cstate="screen"/>
          <a:srcRect/>
          <a:stretch>
            <a:fillRect/>
          </a:stretch>
        </p:blipFill>
        <p:spPr bwMode="auto">
          <a:xfrm>
            <a:off x="395288" y="2636838"/>
            <a:ext cx="4019550" cy="2816225"/>
          </a:xfrm>
          <a:prstGeom prst="rect">
            <a:avLst/>
          </a:prstGeom>
          <a:noFill/>
          <a:ln w="9525">
            <a:noFill/>
            <a:miter lim="800000"/>
            <a:headEnd/>
            <a:tailEnd/>
          </a:ln>
        </p:spPr>
      </p:pic>
      <p:sp>
        <p:nvSpPr>
          <p:cNvPr id="28677" name="TextBox 7"/>
          <p:cNvSpPr txBox="1">
            <a:spLocks noChangeArrowheads="1"/>
          </p:cNvSpPr>
          <p:nvPr/>
        </p:nvSpPr>
        <p:spPr bwMode="auto">
          <a:xfrm>
            <a:off x="6516688" y="981075"/>
            <a:ext cx="1368425" cy="369888"/>
          </a:xfrm>
          <a:prstGeom prst="rect">
            <a:avLst/>
          </a:prstGeom>
          <a:noFill/>
          <a:ln w="9525">
            <a:noFill/>
            <a:miter lim="800000"/>
            <a:headEnd/>
            <a:tailEnd/>
          </a:ln>
        </p:spPr>
        <p:txBody>
          <a:bodyPr>
            <a:spAutoFit/>
          </a:bodyPr>
          <a:lstStyle/>
          <a:p>
            <a:r>
              <a:rPr lang="he-IL"/>
              <a:t>תחילת שנה</a:t>
            </a:r>
          </a:p>
        </p:txBody>
      </p:sp>
      <p:sp>
        <p:nvSpPr>
          <p:cNvPr id="28678" name="TextBox 6"/>
          <p:cNvSpPr txBox="1">
            <a:spLocks noChangeArrowheads="1"/>
          </p:cNvSpPr>
          <p:nvPr/>
        </p:nvSpPr>
        <p:spPr bwMode="auto">
          <a:xfrm>
            <a:off x="2124075" y="1412875"/>
            <a:ext cx="1079500" cy="369888"/>
          </a:xfrm>
          <a:prstGeom prst="rect">
            <a:avLst/>
          </a:prstGeom>
          <a:noFill/>
          <a:ln w="9525">
            <a:noFill/>
            <a:miter lim="800000"/>
            <a:headEnd/>
            <a:tailEnd/>
          </a:ln>
        </p:spPr>
        <p:txBody>
          <a:bodyPr>
            <a:spAutoFit/>
          </a:bodyPr>
          <a:lstStyle/>
          <a:p>
            <a:r>
              <a:rPr lang="he-IL"/>
              <a:t>סוף שנה</a:t>
            </a:r>
          </a:p>
        </p:txBody>
      </p:sp>
      <p:sp>
        <p:nvSpPr>
          <p:cNvPr id="7" name="Rectangular Callout 6"/>
          <p:cNvSpPr/>
          <p:nvPr/>
        </p:nvSpPr>
        <p:spPr>
          <a:xfrm>
            <a:off x="6156176" y="4581128"/>
            <a:ext cx="2448272" cy="864096"/>
          </a:xfrm>
          <a:prstGeom prst="wedgeRectCallout">
            <a:avLst>
              <a:gd name="adj1" fmla="val 9489"/>
              <a:gd name="adj2" fmla="val -25557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smtClean="0"/>
              <a:t>בשיעור מתמטיקה אני מאוד משתעממת בגלל כל התרגילים</a:t>
            </a:r>
            <a:endParaRPr lang="he-IL" dirty="0"/>
          </a:p>
        </p:txBody>
      </p:sp>
      <p:sp>
        <p:nvSpPr>
          <p:cNvPr id="8" name="Rectangular Callout 7"/>
          <p:cNvSpPr/>
          <p:nvPr/>
        </p:nvSpPr>
        <p:spPr>
          <a:xfrm>
            <a:off x="4283968" y="4581128"/>
            <a:ext cx="1728911" cy="1079500"/>
          </a:xfrm>
          <a:prstGeom prst="wedgeRectCallout">
            <a:avLst>
              <a:gd name="adj1" fmla="val 19286"/>
              <a:gd name="adj2" fmla="val -15439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smtClean="0"/>
              <a:t>שימו לב שאני מפהקת ושאני מעלה את העישון (אישון) למעלה</a:t>
            </a:r>
            <a:endParaRPr lang="he-IL" dirty="0"/>
          </a:p>
        </p:txBody>
      </p:sp>
      <p:sp>
        <p:nvSpPr>
          <p:cNvPr id="9" name="Rectangular Callout 8"/>
          <p:cNvSpPr/>
          <p:nvPr/>
        </p:nvSpPr>
        <p:spPr>
          <a:xfrm>
            <a:off x="467544" y="5445224"/>
            <a:ext cx="1728911" cy="1079500"/>
          </a:xfrm>
          <a:prstGeom prst="wedgeRectCallout">
            <a:avLst>
              <a:gd name="adj1" fmla="val 19286"/>
              <a:gd name="adj2" fmla="val -15439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smtClean="0"/>
              <a:t>בעת הדעת בחשבון כיף וקצת התרגילים קשים</a:t>
            </a:r>
            <a:endParaRPr lang="he-I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7"/>
          <p:cNvSpPr txBox="1">
            <a:spLocks noChangeArrowheads="1"/>
          </p:cNvSpPr>
          <p:nvPr/>
        </p:nvSpPr>
        <p:spPr bwMode="auto">
          <a:xfrm>
            <a:off x="6516688" y="188913"/>
            <a:ext cx="1368425" cy="369887"/>
          </a:xfrm>
          <a:prstGeom prst="rect">
            <a:avLst/>
          </a:prstGeom>
          <a:noFill/>
          <a:ln w="9525">
            <a:noFill/>
            <a:miter lim="800000"/>
            <a:headEnd/>
            <a:tailEnd/>
          </a:ln>
        </p:spPr>
        <p:txBody>
          <a:bodyPr>
            <a:spAutoFit/>
          </a:bodyPr>
          <a:lstStyle/>
          <a:p>
            <a:r>
              <a:rPr lang="he-IL"/>
              <a:t>תחילת שנה</a:t>
            </a:r>
          </a:p>
        </p:txBody>
      </p:sp>
      <p:sp>
        <p:nvSpPr>
          <p:cNvPr id="24579" name="TextBox 6"/>
          <p:cNvSpPr txBox="1">
            <a:spLocks noChangeArrowheads="1"/>
          </p:cNvSpPr>
          <p:nvPr/>
        </p:nvSpPr>
        <p:spPr bwMode="auto">
          <a:xfrm>
            <a:off x="2124075" y="115888"/>
            <a:ext cx="1079500" cy="369887"/>
          </a:xfrm>
          <a:prstGeom prst="rect">
            <a:avLst/>
          </a:prstGeom>
          <a:noFill/>
          <a:ln w="9525">
            <a:noFill/>
            <a:miter lim="800000"/>
            <a:headEnd/>
            <a:tailEnd/>
          </a:ln>
        </p:spPr>
        <p:txBody>
          <a:bodyPr>
            <a:spAutoFit/>
          </a:bodyPr>
          <a:lstStyle/>
          <a:p>
            <a:r>
              <a:rPr lang="he-IL"/>
              <a:t>סוף שנה</a:t>
            </a:r>
          </a:p>
        </p:txBody>
      </p:sp>
      <p:pic>
        <p:nvPicPr>
          <p:cNvPr id="24580" name="Picture 2" descr="P:\02-Projects\yr\Drawing\2011_07_26\Yisgav-41-31-boy-a.jpg"/>
          <p:cNvPicPr>
            <a:picLocks noChangeAspect="1" noChangeArrowheads="1"/>
          </p:cNvPicPr>
          <p:nvPr/>
        </p:nvPicPr>
        <p:blipFill>
          <a:blip r:embed="rId3" cstate="screen"/>
          <a:srcRect/>
          <a:stretch>
            <a:fillRect/>
          </a:stretch>
        </p:blipFill>
        <p:spPr bwMode="auto">
          <a:xfrm>
            <a:off x="4306888" y="836613"/>
            <a:ext cx="4837112" cy="3225800"/>
          </a:xfrm>
          <a:prstGeom prst="rect">
            <a:avLst/>
          </a:prstGeom>
          <a:noFill/>
          <a:ln w="9525">
            <a:noFill/>
            <a:miter lim="800000"/>
            <a:headEnd/>
            <a:tailEnd/>
          </a:ln>
        </p:spPr>
      </p:pic>
      <p:pic>
        <p:nvPicPr>
          <p:cNvPr id="24581" name="Picture 2" descr="P:\02-Projects\yr\IL Research 2010-2011\דוחות מחקר בית ספריים\סריקות ציורים\ישגב\EOY_Yisgavt_4th1_31_MATH-b.JPG"/>
          <p:cNvPicPr>
            <a:picLocks noChangeAspect="1" noChangeArrowheads="1"/>
          </p:cNvPicPr>
          <p:nvPr/>
        </p:nvPicPr>
        <p:blipFill>
          <a:blip r:embed="rId4" cstate="screen"/>
          <a:srcRect/>
          <a:stretch>
            <a:fillRect/>
          </a:stretch>
        </p:blipFill>
        <p:spPr bwMode="auto">
          <a:xfrm>
            <a:off x="0" y="2708275"/>
            <a:ext cx="4464050" cy="279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179388" y="476250"/>
            <a:ext cx="8393112" cy="508000"/>
          </a:xfrm>
          <a:prstGeom prst="rect">
            <a:avLst/>
          </a:prstGeom>
          <a:noFill/>
          <a:ln w="9525">
            <a:noFill/>
            <a:miter lim="800000"/>
            <a:headEnd/>
            <a:tailEnd/>
          </a:ln>
        </p:spPr>
        <p:txBody>
          <a:bodyPr anchor="b"/>
          <a:lstStyle/>
          <a:p>
            <a:pPr algn="r" rtl="1" eaLnBrk="0" hangingPunct="0">
              <a:lnSpc>
                <a:spcPts val="3100"/>
              </a:lnSpc>
              <a:defRPr/>
            </a:pPr>
            <a:r>
              <a:rPr lang="he-IL" sz="3400" b="1" dirty="0">
                <a:solidFill>
                  <a:srgbClr val="439639"/>
                </a:solidFill>
                <a:latin typeface="+mn-lt"/>
                <a:cs typeface="+mn-cs"/>
              </a:rPr>
              <a:t>דוגמאות מציורי תלמידים :</a:t>
            </a:r>
          </a:p>
        </p:txBody>
      </p:sp>
      <p:sp>
        <p:nvSpPr>
          <p:cNvPr id="35843" name="TextBox 7"/>
          <p:cNvSpPr txBox="1">
            <a:spLocks noChangeArrowheads="1"/>
          </p:cNvSpPr>
          <p:nvPr/>
        </p:nvSpPr>
        <p:spPr bwMode="auto">
          <a:xfrm>
            <a:off x="6516688" y="981075"/>
            <a:ext cx="1368425" cy="369888"/>
          </a:xfrm>
          <a:prstGeom prst="rect">
            <a:avLst/>
          </a:prstGeom>
          <a:noFill/>
          <a:ln w="9525">
            <a:noFill/>
            <a:miter lim="800000"/>
            <a:headEnd/>
            <a:tailEnd/>
          </a:ln>
        </p:spPr>
        <p:txBody>
          <a:bodyPr>
            <a:spAutoFit/>
          </a:bodyPr>
          <a:lstStyle/>
          <a:p>
            <a:r>
              <a:rPr lang="he-IL"/>
              <a:t>תחילת שנה</a:t>
            </a:r>
          </a:p>
        </p:txBody>
      </p:sp>
      <p:sp>
        <p:nvSpPr>
          <p:cNvPr id="35844" name="TextBox 6"/>
          <p:cNvSpPr txBox="1">
            <a:spLocks noChangeArrowheads="1"/>
          </p:cNvSpPr>
          <p:nvPr/>
        </p:nvSpPr>
        <p:spPr bwMode="auto">
          <a:xfrm>
            <a:off x="2124075" y="1412875"/>
            <a:ext cx="1079500" cy="369888"/>
          </a:xfrm>
          <a:prstGeom prst="rect">
            <a:avLst/>
          </a:prstGeom>
          <a:noFill/>
          <a:ln w="9525">
            <a:noFill/>
            <a:miter lim="800000"/>
            <a:headEnd/>
            <a:tailEnd/>
          </a:ln>
        </p:spPr>
        <p:txBody>
          <a:bodyPr>
            <a:spAutoFit/>
          </a:bodyPr>
          <a:lstStyle/>
          <a:p>
            <a:r>
              <a:rPr lang="he-IL"/>
              <a:t>סוף שנה</a:t>
            </a:r>
          </a:p>
        </p:txBody>
      </p:sp>
      <p:pic>
        <p:nvPicPr>
          <p:cNvPr id="75778" name="Picture 2" descr="P:\02-Projects\yr\IL Research 2010-2011\דוחות מחקר בית ספריים\סריקות ציורים\בגין\EOY_BEGIN_4TH2_10_MATH_0002.jpg"/>
          <p:cNvPicPr>
            <a:picLocks noChangeAspect="1" noChangeArrowheads="1"/>
          </p:cNvPicPr>
          <p:nvPr/>
        </p:nvPicPr>
        <p:blipFill>
          <a:blip r:embed="rId3" cstate="screen"/>
          <a:srcRect/>
          <a:stretch>
            <a:fillRect/>
          </a:stretch>
        </p:blipFill>
        <p:spPr bwMode="auto">
          <a:xfrm>
            <a:off x="251520" y="3284984"/>
            <a:ext cx="4390790" cy="2794347"/>
          </a:xfrm>
          <a:prstGeom prst="rect">
            <a:avLst/>
          </a:prstGeom>
          <a:noFill/>
        </p:spPr>
      </p:pic>
      <p:pic>
        <p:nvPicPr>
          <p:cNvPr id="75779" name="Picture 3" descr="P:\02-Projects\yr\IL Research 2010-2011\דוחות מחקר בית ספריים\סריקות ציורים\בגין\BOY_BEGIN_4TH2_10_MATH_0001.jpg"/>
          <p:cNvPicPr>
            <a:picLocks noChangeAspect="1" noChangeArrowheads="1"/>
          </p:cNvPicPr>
          <p:nvPr/>
        </p:nvPicPr>
        <p:blipFill>
          <a:blip r:embed="rId4" cstate="screen"/>
          <a:srcRect/>
          <a:stretch>
            <a:fillRect/>
          </a:stretch>
        </p:blipFill>
        <p:spPr bwMode="auto">
          <a:xfrm>
            <a:off x="4499992" y="1484783"/>
            <a:ext cx="4515848" cy="2791225"/>
          </a:xfrm>
          <a:prstGeom prst="rect">
            <a:avLst/>
          </a:prstGeom>
          <a:noFill/>
        </p:spPr>
      </p:pic>
      <p:sp>
        <p:nvSpPr>
          <p:cNvPr id="7" name="Rectangular Callout 6"/>
          <p:cNvSpPr/>
          <p:nvPr/>
        </p:nvSpPr>
        <p:spPr>
          <a:xfrm>
            <a:off x="6660232" y="4941168"/>
            <a:ext cx="1007442" cy="576263"/>
          </a:xfrm>
          <a:prstGeom prst="wedgeRectCallout">
            <a:avLst>
              <a:gd name="adj1" fmla="val 40377"/>
              <a:gd name="adj2" fmla="val -19248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err="1" smtClean="0"/>
              <a:t>אואי</a:t>
            </a:r>
            <a:r>
              <a:rPr lang="he-IL" dirty="0" smtClean="0"/>
              <a:t> זה קשה</a:t>
            </a:r>
            <a:endParaRPr lang="he-IL" dirty="0"/>
          </a:p>
        </p:txBody>
      </p:sp>
      <p:sp>
        <p:nvSpPr>
          <p:cNvPr id="8" name="Rectangular Callout 7"/>
          <p:cNvSpPr/>
          <p:nvPr/>
        </p:nvSpPr>
        <p:spPr>
          <a:xfrm>
            <a:off x="5364088" y="4941168"/>
            <a:ext cx="1007442" cy="576263"/>
          </a:xfrm>
          <a:prstGeom prst="wedgeRectCallout">
            <a:avLst>
              <a:gd name="adj1" fmla="val 40377"/>
              <a:gd name="adj2" fmla="val -19248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smtClean="0"/>
              <a:t>כיף לשי הוא טס</a:t>
            </a:r>
            <a:endParaRPr lang="he-IL" dirty="0"/>
          </a:p>
        </p:txBody>
      </p:sp>
      <p:sp>
        <p:nvSpPr>
          <p:cNvPr id="9" name="Rectangular Callout 8"/>
          <p:cNvSpPr/>
          <p:nvPr/>
        </p:nvSpPr>
        <p:spPr>
          <a:xfrm>
            <a:off x="1259632" y="6165304"/>
            <a:ext cx="1295474" cy="576263"/>
          </a:xfrm>
          <a:prstGeom prst="wedgeRectCallout">
            <a:avLst>
              <a:gd name="adj1" fmla="val 33760"/>
              <a:gd name="adj2" fmla="val -21893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smtClean="0"/>
              <a:t>היום נלמד על שברים</a:t>
            </a:r>
            <a:endParaRPr lang="he-IL" dirty="0"/>
          </a:p>
        </p:txBody>
      </p:sp>
      <p:sp>
        <p:nvSpPr>
          <p:cNvPr id="10" name="Rectangular Callout 9"/>
          <p:cNvSpPr/>
          <p:nvPr/>
        </p:nvSpPr>
        <p:spPr>
          <a:xfrm>
            <a:off x="3059832" y="6093296"/>
            <a:ext cx="720080" cy="576263"/>
          </a:xfrm>
          <a:prstGeom prst="wedgeRectCallout">
            <a:avLst>
              <a:gd name="adj1" fmla="val -6896"/>
              <a:gd name="adj2" fmla="val -14455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smtClean="0"/>
              <a:t>יש!</a:t>
            </a:r>
            <a:endParaRPr lang="he-I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a:xfrm>
            <a:off x="827584" y="1196752"/>
            <a:ext cx="8136903" cy="4572000"/>
          </a:xfrm>
        </p:spPr>
        <p:txBody>
          <a:bodyPr/>
          <a:lstStyle/>
          <a:p>
            <a:pPr algn="just">
              <a:buNone/>
              <a:defRPr/>
            </a:pPr>
            <a:r>
              <a:rPr lang="he-IL" dirty="0" smtClean="0"/>
              <a:t>   חלה עליה ברגש החיובי וירידה ברגש השלילי כלפי לימוד מתמטיקה בעקבות השתתפות בתכנית עת הדעת. מגמה הפוכה נמצאה אצל תלמידי ההשוואה.</a:t>
            </a:r>
          </a:p>
          <a:p>
            <a:pPr algn="just">
              <a:buNone/>
              <a:defRPr/>
            </a:pPr>
            <a:r>
              <a:rPr lang="he-IL" sz="1800" dirty="0" smtClean="0"/>
              <a:t>                 </a:t>
            </a:r>
          </a:p>
        </p:txBody>
      </p:sp>
      <p:sp>
        <p:nvSpPr>
          <p:cNvPr id="8" name="Title 7"/>
          <p:cNvSpPr>
            <a:spLocks noGrp="1"/>
          </p:cNvSpPr>
          <p:nvPr>
            <p:ph type="title"/>
          </p:nvPr>
        </p:nvSpPr>
        <p:spPr>
          <a:xfrm>
            <a:off x="214313" y="630238"/>
            <a:ext cx="8393112" cy="508000"/>
          </a:xfrm>
        </p:spPr>
        <p:txBody>
          <a:bodyPr/>
          <a:lstStyle/>
          <a:p>
            <a:pPr>
              <a:defRPr/>
            </a:pPr>
            <a:r>
              <a:rPr lang="he-IL" dirty="0" smtClean="0"/>
              <a:t>שינויים ברגשות התלמידים כלפי לימוד מתמטיקה</a:t>
            </a:r>
            <a:endParaRPr dirty="0"/>
          </a:p>
        </p:txBody>
      </p:sp>
      <p:pic>
        <p:nvPicPr>
          <p:cNvPr id="4" name="Picture 3"/>
          <p:cNvPicPr/>
          <p:nvPr/>
        </p:nvPicPr>
        <p:blipFill>
          <a:blip r:embed="rId2" cstate="screen"/>
          <a:srcRect/>
          <a:stretch>
            <a:fillRect/>
          </a:stretch>
        </p:blipFill>
        <p:spPr bwMode="auto">
          <a:xfrm>
            <a:off x="4644008" y="3140968"/>
            <a:ext cx="4248472" cy="2955404"/>
          </a:xfrm>
          <a:prstGeom prst="rect">
            <a:avLst/>
          </a:prstGeom>
          <a:noFill/>
        </p:spPr>
      </p:pic>
      <p:pic>
        <p:nvPicPr>
          <p:cNvPr id="5" name="Picture 4"/>
          <p:cNvPicPr/>
          <p:nvPr/>
        </p:nvPicPr>
        <p:blipFill>
          <a:blip r:embed="rId3" cstate="screen"/>
          <a:srcRect/>
          <a:stretch>
            <a:fillRect/>
          </a:stretch>
        </p:blipFill>
        <p:spPr bwMode="auto">
          <a:xfrm>
            <a:off x="179512" y="3212976"/>
            <a:ext cx="4464496" cy="2882478"/>
          </a:xfrm>
          <a:prstGeom prst="rect">
            <a:avLst/>
          </a:prstGeom>
          <a:noFill/>
        </p:spPr>
      </p:pic>
      <p:sp>
        <p:nvSpPr>
          <p:cNvPr id="6" name="Rectangle 5"/>
          <p:cNvSpPr/>
          <p:nvPr/>
        </p:nvSpPr>
        <p:spPr>
          <a:xfrm>
            <a:off x="5004048" y="2852936"/>
            <a:ext cx="23042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lumMod val="50000"/>
                  </a:schemeClr>
                </a:solidFill>
              </a:rPr>
              <a:t>עת הדעת</a:t>
            </a:r>
            <a:endParaRPr lang="en-US" dirty="0">
              <a:solidFill>
                <a:schemeClr val="bg1">
                  <a:lumMod val="50000"/>
                </a:schemeClr>
              </a:solidFill>
            </a:endParaRPr>
          </a:p>
        </p:txBody>
      </p:sp>
      <p:sp>
        <p:nvSpPr>
          <p:cNvPr id="7" name="Rectangle 6"/>
          <p:cNvSpPr/>
          <p:nvPr/>
        </p:nvSpPr>
        <p:spPr>
          <a:xfrm>
            <a:off x="755576" y="2852936"/>
            <a:ext cx="23042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chemeClr val="bg1">
                    <a:lumMod val="50000"/>
                  </a:schemeClr>
                </a:solidFill>
              </a:rPr>
              <a:t>השוואה</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9837</TotalTime>
  <Words>473</Words>
  <Application>Microsoft Office PowerPoint</Application>
  <PresentationFormat>On-screen Show (4:3)</PresentationFormat>
  <Paragraphs>71</Paragraphs>
  <Slides>14</Slides>
  <Notes>6</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מטרת המחקר</vt:lpstr>
      <vt:lpstr>סביבת עת הדעת</vt:lpstr>
      <vt:lpstr>שיטת המחקר</vt:lpstr>
      <vt:lpstr>Slide 5</vt:lpstr>
      <vt:lpstr>Slide 6</vt:lpstr>
      <vt:lpstr>Slide 7</vt:lpstr>
      <vt:lpstr>Slide 8</vt:lpstr>
      <vt:lpstr>שינויים ברגשות התלמידים כלפי לימוד מתמטיקה</vt:lpstr>
      <vt:lpstr>שינוי במרכזיות המורה בכיתה בלימוד מתמטיקה</vt:lpstr>
      <vt:lpstr>שינויים בסביבת הלמידה בלימוד מתמטיקה</vt:lpstr>
      <vt:lpstr>Slide 12</vt:lpstr>
      <vt:lpstr>Slide 13</vt:lpstr>
      <vt:lpstr>Slide 14</vt:lpstr>
    </vt:vector>
  </TitlesOfParts>
  <Company>Time To Know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navit.keren</dc:creator>
  <cp:lastModifiedBy>Yigal.Rosen</cp:lastModifiedBy>
  <cp:revision>467</cp:revision>
  <dcterms:created xsi:type="dcterms:W3CDTF">2010-02-01T14:13:52Z</dcterms:created>
  <dcterms:modified xsi:type="dcterms:W3CDTF">2012-02-07T12:54:42Z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ce">
    <vt:lpwstr>HQ Israel</vt:lpwstr>
  </property>
  <property fmtid="{D5CDD505-2E9C-101B-9397-08002B2CF9AE}" pid="3" name="Language">
    <vt:lpwstr>Hebrew</vt:lpwstr>
  </property>
  <property fmtid="{D5CDD505-2E9C-101B-9397-08002B2CF9AE}" pid="4" name="ContentType">
    <vt:lpwstr>Document</vt:lpwstr>
  </property>
</Properties>
</file>