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2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2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F003D0-E69D-44F9-3F41-AA8208EB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314" y="1406448"/>
            <a:ext cx="6233327" cy="2215641"/>
          </a:xfrm>
          <a:solidFill>
            <a:srgbClr val="0C1640">
              <a:alpha val="61961"/>
            </a:srgbClr>
          </a:solidFill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D32A59-C8FC-E68A-E11D-D8F31475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315" y="3886122"/>
            <a:ext cx="6233327" cy="1999773"/>
          </a:xfrm>
          <a:solidFill>
            <a:srgbClr val="0C1640">
              <a:alpha val="61961"/>
            </a:srgbClr>
          </a:solidFill>
        </p:spPr>
        <p:txBody>
          <a:bodyPr/>
          <a:lstStyle>
            <a:lvl1pPr marL="0" indent="0" algn="just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030EB1-16A5-5233-0F1B-04DA8942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EFD14E6-FF6A-611A-7DF6-E13AF4CF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6ACAC1-A558-CD04-AE0C-1860BE3C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71A1C7FA-9384-DD5E-53B7-F28B3B5B1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781" y="2869724"/>
            <a:ext cx="4571416" cy="3016171"/>
          </a:xfrm>
          <a:prstGeom prst="rect">
            <a:avLst/>
          </a:prstGeom>
        </p:spPr>
      </p:pic>
      <p:pic>
        <p:nvPicPr>
          <p:cNvPr id="8" name="תמונה 7" descr="תמונה שמכילה טקסט, גופן, גרפיקה, עיצוב גרפ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8BB265E3-7E10-D824-486E-AA724D9FB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2" y="254416"/>
            <a:ext cx="1084433" cy="602834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563FC643-1758-8E62-4146-A369956D47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3622" y="254416"/>
            <a:ext cx="1538206" cy="33151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3AEB296-7B09-256C-C610-F93215D0DB7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6779" y="254416"/>
            <a:ext cx="1758442" cy="3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76B0970-E376-2D33-806B-21CD6E25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A42871D-6C3B-20C4-A2A0-EB57E924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9FCBFC8-0124-10A8-C81A-DB0C738D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685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96FAFD-0CBA-2925-A108-94E79445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EB187A-D7B3-57C0-053A-2F182163C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0851F7-E61F-DF73-799F-1A18EAC4F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5C156D4-C9FE-1675-5458-19D1B319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520F3D1-2743-EE8D-91DB-89C715B8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F0BB22C-FD93-BBCB-79EA-C1B90D7D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62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58FF7C-6307-5EFA-0122-D0CC05D6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8B60027-7998-55F0-D4B2-0CFA8C65D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3A2C4C1-7525-E234-8124-B530DA4F2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1375882-3660-540C-11E9-4B579243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6E2833A-C819-1FA7-79B2-2F04A459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60EB23-B07F-B27C-5F69-AE32522C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93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841144-DEC2-9BB7-5E83-3E70F453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AD7B7A8-6A6D-181E-1A47-138BAAF29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DD78BDA-2B31-AE61-5FEE-3683B464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ECF364-986A-6E71-65AE-DD9BB7EF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FA1B119-AF97-0579-581B-340B132D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753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01EE0BE-E3DE-0834-7DB4-F807F9788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1DA823A-6B0B-95AC-96E3-82587D5BB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DFD374-C83E-14F6-F74B-2FCDA2E9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C532A1A-4C1E-6C65-E69B-099345B2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A5D7B1-558E-5ECB-BE6F-D584AFF2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888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F003D0-E69D-44F9-3F41-AA8208EB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47" y="1401726"/>
            <a:ext cx="6233327" cy="2215641"/>
          </a:xfrm>
          <a:solidFill>
            <a:srgbClr val="0C1640">
              <a:alpha val="61961"/>
            </a:srgbClr>
          </a:solidFill>
        </p:spPr>
        <p:txBody>
          <a:bodyPr anchor="b"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D32A59-C8FC-E68A-E11D-D8F31475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448" y="3881400"/>
            <a:ext cx="6233327" cy="1999773"/>
          </a:xfrm>
          <a:solidFill>
            <a:srgbClr val="0C1640">
              <a:alpha val="61961"/>
            </a:srgbClr>
          </a:solidFill>
        </p:spPr>
        <p:txBody>
          <a:bodyPr/>
          <a:lstStyle>
            <a:lvl1pPr marL="0" indent="0" algn="just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030EB1-16A5-5233-0F1B-04DA8942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EFD14E6-FF6A-611A-7DF6-E13AF4CF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6ACAC1-A558-CD04-AE0C-1860BE3C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03DDC3BA-AD23-5C25-AAB0-15BD909A6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2803" y="2869724"/>
            <a:ext cx="4571416" cy="3016171"/>
          </a:xfrm>
          <a:prstGeom prst="rect">
            <a:avLst/>
          </a:prstGeom>
        </p:spPr>
      </p:pic>
      <p:pic>
        <p:nvPicPr>
          <p:cNvPr id="8" name="תמונה 7" descr="תמונה שמכילה טקסט, גופן, גרפיקה, עיצוב גרפ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7EB034D-A10C-458B-5BC6-3B69AF7062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2" y="254416"/>
            <a:ext cx="1084433" cy="602834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74E39FB3-E993-E5C4-2FA9-7ACEC537F0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3622" y="254416"/>
            <a:ext cx="1538206" cy="33151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282058E8-4E20-910A-865B-C12269AF3D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6779" y="254416"/>
            <a:ext cx="1758442" cy="3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1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50D404-3850-A8CD-D03D-EC2C02A0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1" y="793019"/>
            <a:ext cx="9000000" cy="89766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16016C-13C7-A356-3C49-A95C2EBF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091" y="1825625"/>
            <a:ext cx="9000000" cy="4351338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DC6127-FF6E-A93C-823B-7DDF32C7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D4BF26-8826-ADEA-0AE8-7D4FB972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76E29D-A8F3-CD02-16A9-E30C8A4C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621BA393-B544-4D89-D22F-64E6592D9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7050" y="104775"/>
            <a:ext cx="6248400" cy="576263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16" name="תמונה 15" descr="תמונה שמכילה טקסט, צילום מסך, גופן, כחול חשמל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90FD0DC4-3A62-6F9E-87D7-CC09949EC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50D404-3850-A8CD-D03D-EC2C02A0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800" y="793019"/>
            <a:ext cx="9000000" cy="89766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16016C-13C7-A356-3C49-A95C2EBF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800" y="1825625"/>
            <a:ext cx="90000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DC6127-FF6E-A93C-823B-7DDF32C7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D4BF26-8826-ADEA-0AE8-7D4FB972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76E29D-A8F3-CD02-16A9-E30C8A4C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pic>
        <p:nvPicPr>
          <p:cNvPr id="10" name="תמונה 9" descr="תמונה שמכילה טקסט, צילום מסך, גופן, כחול חשמל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E845D2E-84C0-7E25-8CFD-AEAAA07C3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50D404-3850-A8CD-D03D-EC2C02A0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800" y="365125"/>
            <a:ext cx="9000000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16016C-13C7-A356-3C49-A95C2EBF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800" y="1825625"/>
            <a:ext cx="9000000" cy="4351338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DC6127-FF6E-A93C-823B-7DDF32C7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D4BF26-8826-ADEA-0AE8-7D4FB972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76E29D-A8F3-CD02-16A9-E30C8A4C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 descr="תמונה שמכילה טקסט, צילום מסך, גופן, כחול חשמל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2A770E3-A35D-9099-16F0-EB0DA6176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3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18DA74-B8DC-6C1C-9837-EAC26625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D8EE1ED-E332-D804-5731-9D8D19296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0288A0-55D5-5A0E-8E2E-E992FD1A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FBF136-45A0-538B-2337-2B3F57A3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0FBB8D-DC59-A13A-523D-AB8A77AE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06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544853-4558-06D0-CA8D-66556F8F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B437A3-1F97-D889-E85D-944166C3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B719621-0F29-A828-FAD1-262C217CB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13F973-E5FE-BC80-4E2F-387C266C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C8B2EFF-8CAD-A7C6-8CE6-C81A11CE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C8F3D7-FED1-8F99-A45D-8903696D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3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1AF007-6782-CEBA-568D-6A0F308F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112AC0-4ABB-409F-A404-AF04783BE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A28D48B-9ECF-36BD-84A9-D11637408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6CDD782-9140-4516-BBC1-13E0E5363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3DE87D2-1E33-AA5E-D86C-B13C4C314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F519FB8-3A51-2D4A-45A2-47F63E8A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068FAA7-9BFB-59A6-5643-B544365E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ECB079A-46F9-FDC1-82C8-F487A7E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03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8E465E-F59B-5AB7-123C-2060FFED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789C8F7-D8FC-C244-9AEF-9AF841C7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E66C934-BFC3-0166-2A18-ED08EC72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E7FADA1-529B-B38D-D90B-F9DF86C2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84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D7D4EC2-0E4B-0417-2304-0B5AF58C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F23C8D4-841B-AC52-6CC1-017355C5B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A633E14-E39C-8CC1-83CD-D5CEC7DEC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90761-923A-4851-BB53-EAEEC4EA5AC5}" type="datetimeFigureOut">
              <a:rPr lang="he-IL" smtClean="0"/>
              <a:t>כ"ט/שבט/תשפ"ו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41B82DB-FE12-1EFA-0608-C7EC673DF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575F8F-D9FD-80AE-61D2-BB9510FA5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392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6F9610A7-83F2-CF35-47BA-D9DF8F321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314" y="1406448"/>
            <a:ext cx="6233327" cy="2215641"/>
          </a:xfrm>
        </p:spPr>
        <p:txBody>
          <a:bodyPr>
            <a:noAutofit/>
          </a:bodyPr>
          <a:lstStyle/>
          <a:p>
            <a:br>
              <a:rPr lang="he-IL" dirty="0"/>
            </a:br>
            <a:r>
              <a:rPr lang="he-IL" dirty="0"/>
              <a:t>הגשת מועמדות לתחרות</a:t>
            </a:r>
            <a:br>
              <a:rPr lang="he-IL" dirty="0"/>
            </a:br>
            <a:r>
              <a:rPr lang="he-IL" dirty="0"/>
              <a:t>יוזמות אישיות בתחום הבינה המלאכותית (</a:t>
            </a:r>
            <a:r>
              <a:rPr lang="en-US" dirty="0"/>
              <a:t>AI</a:t>
            </a:r>
            <a:r>
              <a:rPr lang="he-IL" dirty="0"/>
              <a:t>)</a:t>
            </a:r>
          </a:p>
        </p:txBody>
      </p:sp>
      <p:sp>
        <p:nvSpPr>
          <p:cNvPr id="7" name="כותרת משנה 6">
            <a:extLst>
              <a:ext uri="{FF2B5EF4-FFF2-40B4-BE49-F238E27FC236}">
                <a16:creationId xmlns:a16="http://schemas.microsoft.com/office/drawing/2014/main" id="{620F7B51-9A47-8DBE-F70A-CC7AC2FA8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315" y="3886122"/>
            <a:ext cx="6233327" cy="1999773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המצגת מפרטת את תוכן וסדר הדברים שיש להציג על מנת להגיש מועמדות לתחרות. הפורמט הינו אחיד לכל המתמודדים, מצגות אחרות לא יתקבלו.</a:t>
            </a:r>
          </a:p>
          <a:p>
            <a:r>
              <a:rPr lang="he-IL" dirty="0"/>
              <a:t>ניתן למחוק את ההנחיות שבשקופיות ולהזין במקומן את התכנים המתאימים. </a:t>
            </a:r>
          </a:p>
          <a:p>
            <a:r>
              <a:rPr lang="he-IL" dirty="0"/>
              <a:t>נא לא למחוק שקופיות מהמצגת – שקופיות מיותרות השאירו ריקות.</a:t>
            </a:r>
          </a:p>
        </p:txBody>
      </p:sp>
    </p:spTree>
    <p:extLst>
      <p:ext uri="{BB962C8B-B14F-4D97-AF65-F5344CB8AC3E}">
        <p14:creationId xmlns:p14="http://schemas.microsoft.com/office/powerpoint/2010/main" val="92801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D5006B33-F566-B09B-3625-A219B190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למה אני?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BB61371-5FE2-3D24-2E45-AF9A6F72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יש לציין בשקף זה מדוע הפרויקט זכאי להשתתף ואולי לזכות כפרויקט מוביל. מה הייחוד של פרויקט זה ביחס לפרויקטים אחרים דומים לו.</a:t>
            </a:r>
          </a:p>
        </p:txBody>
      </p:sp>
    </p:spTree>
    <p:extLst>
      <p:ext uri="{BB962C8B-B14F-4D97-AF65-F5344CB8AC3E}">
        <p14:creationId xmlns:p14="http://schemas.microsoft.com/office/powerpoint/2010/main" val="87697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846D22-DE68-2955-9411-667D2B82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שקף כללי - תוספות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B94AAB2-31A6-AA47-C4BB-50363AD5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565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>
            <a:extLst>
              <a:ext uri="{FF2B5EF4-FFF2-40B4-BE49-F238E27FC236}">
                <a16:creationId xmlns:a16="http://schemas.microsoft.com/office/drawing/2014/main" id="{536D8437-020A-A581-D027-958AF442C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47" y="1401726"/>
            <a:ext cx="6233327" cy="2215641"/>
          </a:xfrm>
        </p:spPr>
        <p:txBody>
          <a:bodyPr/>
          <a:lstStyle/>
          <a:p>
            <a:r>
              <a:rPr lang="he-IL" dirty="0"/>
              <a:t>שם הפרויקט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D2E51312-90C3-8ADB-BB13-62607129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448" y="3881400"/>
            <a:ext cx="6233327" cy="1999773"/>
          </a:xfrm>
        </p:spPr>
        <p:txBody>
          <a:bodyPr/>
          <a:lstStyle/>
          <a:p>
            <a:pPr algn="ctr"/>
            <a:r>
              <a:rPr lang="he-IL" dirty="0"/>
              <a:t>כותרת ושם הפרויקט</a:t>
            </a:r>
          </a:p>
          <a:p>
            <a:pPr algn="ctr"/>
            <a:r>
              <a:rPr lang="he-IL" dirty="0"/>
              <a:t>(תנסו לחשוב על שם שיווקי למה שפיתחתם)</a:t>
            </a:r>
          </a:p>
        </p:txBody>
      </p:sp>
    </p:spTree>
    <p:extLst>
      <p:ext uri="{BB962C8B-B14F-4D97-AF65-F5344CB8AC3E}">
        <p14:creationId xmlns:p14="http://schemas.microsoft.com/office/powerpoint/2010/main" val="8109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74FFBA-0166-4B7E-8528-A2A24AB1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פרטי המגיש/ה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9B3575-99E6-3023-DF83-950F2A66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שם מגיש/ת היוזמה:</a:t>
            </a:r>
          </a:p>
          <a:p>
            <a:r>
              <a:rPr lang="he-IL" dirty="0"/>
              <a:t>מחלקה:</a:t>
            </a:r>
          </a:p>
          <a:p>
            <a:r>
              <a:rPr lang="he-IL" dirty="0"/>
              <a:t>תפקיד: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296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A602DF-2625-0AF5-9ABC-2275D117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מטרת הפרויקט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1D8B0D0-4B2E-00EC-EAD3-A3BAE89C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רציתם להשיג</a:t>
            </a:r>
          </a:p>
        </p:txBody>
      </p:sp>
    </p:spTree>
    <p:extLst>
      <p:ext uri="{BB962C8B-B14F-4D97-AF65-F5344CB8AC3E}">
        <p14:creationId xmlns:p14="http://schemas.microsoft.com/office/powerpoint/2010/main" val="267730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873BF695-10F1-4D04-DD6B-B3DE1115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המצב הקיים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5580E9B-3FB9-A646-6FB3-FBB91FB1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הגדרת צורך ותיאור תהליך עבודה קיים לשיפור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793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B92A17-5AC0-C5D2-ED08-C327C5AA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תיאור הפרויקט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A33052-49B6-5385-0862-6EFF1B897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שקפים אלו יתארו: הסבר של השימוש בכלי, צילומי מסך שמדגימים פעולות עיקריות, תהליכים עיקריים, מה עושה הכלי.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92DAC87-B0A4-85F7-562B-03C9BC3FD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ניתן להשתמש בשקפים 9-11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033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2F38-01F5-C432-B77D-8C4FB5E76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335C74-DD1E-9459-EAE5-AED10DED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תיאור הפרויקט - המשך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F9A1CD-49AE-8C86-513F-F3A615FE5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שקפים אלו יתארו: הסבר של השימוש בכלי, צילומי מסך שמדגימים פעולות עיקריות, תהליכים עיקריים, מה עושה הכלי.</a:t>
            </a:r>
          </a:p>
        </p:txBody>
      </p:sp>
    </p:spTree>
    <p:extLst>
      <p:ext uri="{BB962C8B-B14F-4D97-AF65-F5344CB8AC3E}">
        <p14:creationId xmlns:p14="http://schemas.microsoft.com/office/powerpoint/2010/main" val="51217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57AC5-BCDB-FEA5-E69F-871D6958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8927E3-71F2-DFFB-A8BD-66CB67C5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תיאור הפרויקט - המשך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69A4028-A567-23F8-1093-6901BA97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שקפים אלו יתארו: הסבר של השימוש בכלי, צילומי מסך שמדגימים פעולות עיקריות, תהליכים עיקריים, מה עושה הכלי.</a:t>
            </a:r>
          </a:p>
        </p:txBody>
      </p:sp>
    </p:spTree>
    <p:extLst>
      <p:ext uri="{BB962C8B-B14F-4D97-AF65-F5344CB8AC3E}">
        <p14:creationId xmlns:p14="http://schemas.microsoft.com/office/powerpoint/2010/main" val="204255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941A31-5A49-1C93-747E-3A06E414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תועלות לארגון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B8928D-89C9-F767-203F-EBE94B630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דוגמאות או נתונים מדידים אם קיימים (למשל חסכון בזמן עבודה) כתוצאה מיישום כלי ה- </a:t>
            </a:r>
            <a:r>
              <a:rPr lang="en-US" dirty="0"/>
              <a:t>AI</a:t>
            </a:r>
            <a:r>
              <a:rPr lang="he-IL" dirty="0"/>
              <a:t>. </a:t>
            </a:r>
          </a:p>
          <a:p>
            <a:r>
              <a:rPr lang="he-IL" dirty="0"/>
              <a:t>האם הכלי שפיתחתם יכול לשמש עובדים נוספים? לאיזה צורך?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566388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1CACCB74-D8E5-4954-AD2E-DFA1EC4324E9}"/>
</file>

<file path=customXml/itemProps2.xml><?xml version="1.0" encoding="utf-8"?>
<ds:datastoreItem xmlns:ds="http://schemas.openxmlformats.org/officeDocument/2006/customXml" ds:itemID="{9170CA40-CE9B-49EB-8FED-7212AC1AB486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244</Words>
  <Application>Microsoft Office PowerPoint</Application>
  <PresentationFormat>מסך רחב</PresentationFormat>
  <Paragraphs>28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ערכת נושא Office</vt:lpstr>
      <vt:lpstr> הגשת מועמדות לתחרות יוזמות אישיות בתחום הבינה המלאכותית (AI)</vt:lpstr>
      <vt:lpstr>שם הפרויקט</vt:lpstr>
      <vt:lpstr>פרטי המגיש/ה</vt:lpstr>
      <vt:lpstr>מטרת הפרויקט</vt:lpstr>
      <vt:lpstr>המצב הקיים</vt:lpstr>
      <vt:lpstr>תיאור הפרויקט</vt:lpstr>
      <vt:lpstr>תיאור הפרויקט - המשך</vt:lpstr>
      <vt:lpstr>תיאור הפרויקט - המשך</vt:lpstr>
      <vt:lpstr>תועלות לארגון</vt:lpstr>
      <vt:lpstr>למה אני?</vt:lpstr>
      <vt:lpstr>שקף כללי - תוספות</vt:lpstr>
    </vt:vector>
  </TitlesOfParts>
  <Company>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initiative</dc:title>
  <dc:creator/>
  <cp:keywords/>
  <dc:description/>
  <cp:lastModifiedBy>Yael Zur (Machshev)</cp:lastModifiedBy>
  <cp:revision>10</cp:revision>
  <dcterms:created xsi:type="dcterms:W3CDTF">2025-12-10T07:00:43Z</dcterms:created>
  <dcterms:modified xsi:type="dcterms:W3CDTF">2026-02-16T15:00:31Z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