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0" r:id="rId1"/>
  </p:sldMasterIdLst>
  <p:sldIdLst>
    <p:sldId id="261" r:id="rId2"/>
    <p:sldId id="256" r:id="rId3"/>
    <p:sldId id="257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06E80-CED2-4BDF-B620-CB54F99236FC}" v="92" dt="2023-02-12T10:03:28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non Glassner" userId="3bb94996-e66e-4c69-8775-05f09a1bb64b" providerId="ADAL" clId="{F2506E80-CED2-4BDF-B620-CB54F99236FC}"/>
    <pc:docChg chg="custSel addSld modSld sldOrd">
      <pc:chgData name="Amnon Glassner" userId="3bb94996-e66e-4c69-8775-05f09a1bb64b" providerId="ADAL" clId="{F2506E80-CED2-4BDF-B620-CB54F99236FC}" dt="2023-02-12T10:21:59.382" v="1070" actId="1076"/>
      <pc:docMkLst>
        <pc:docMk/>
      </pc:docMkLst>
      <pc:sldChg chg="modSp mod">
        <pc:chgData name="Amnon Glassner" userId="3bb94996-e66e-4c69-8775-05f09a1bb64b" providerId="ADAL" clId="{F2506E80-CED2-4BDF-B620-CB54F99236FC}" dt="2023-02-12T10:19:54.337" v="1032" actId="20577"/>
        <pc:sldMkLst>
          <pc:docMk/>
          <pc:sldMk cId="841559576" sldId="256"/>
        </pc:sldMkLst>
        <pc:spChg chg="mod">
          <ac:chgData name="Amnon Glassner" userId="3bb94996-e66e-4c69-8775-05f09a1bb64b" providerId="ADAL" clId="{F2506E80-CED2-4BDF-B620-CB54F99236FC}" dt="2023-02-12T10:19:54.337" v="1032" actId="20577"/>
          <ac:spMkLst>
            <pc:docMk/>
            <pc:sldMk cId="841559576" sldId="256"/>
            <ac:spMk id="8" creationId="{8F02F566-8E12-825A-E908-8013DBA3DF30}"/>
          </ac:spMkLst>
        </pc:spChg>
      </pc:sldChg>
      <pc:sldChg chg="modSp mod">
        <pc:chgData name="Amnon Glassner" userId="3bb94996-e66e-4c69-8775-05f09a1bb64b" providerId="ADAL" clId="{F2506E80-CED2-4BDF-B620-CB54F99236FC}" dt="2023-02-12T10:07:45.258" v="850" actId="20577"/>
        <pc:sldMkLst>
          <pc:docMk/>
          <pc:sldMk cId="2085223350" sldId="257"/>
        </pc:sldMkLst>
        <pc:spChg chg="mod">
          <ac:chgData name="Amnon Glassner" userId="3bb94996-e66e-4c69-8775-05f09a1bb64b" providerId="ADAL" clId="{F2506E80-CED2-4BDF-B620-CB54F99236FC}" dt="2023-02-12T10:07:45.258" v="850" actId="20577"/>
          <ac:spMkLst>
            <pc:docMk/>
            <pc:sldMk cId="2085223350" sldId="257"/>
            <ac:spMk id="3" creationId="{EBF95813-817D-2AA6-5C89-43330EE5598C}"/>
          </ac:spMkLst>
        </pc:spChg>
      </pc:sldChg>
      <pc:sldChg chg="modSp mod">
        <pc:chgData name="Amnon Glassner" userId="3bb94996-e66e-4c69-8775-05f09a1bb64b" providerId="ADAL" clId="{F2506E80-CED2-4BDF-B620-CB54F99236FC}" dt="2023-02-12T10:20:35.986" v="1045" actId="6549"/>
        <pc:sldMkLst>
          <pc:docMk/>
          <pc:sldMk cId="1533705858" sldId="258"/>
        </pc:sldMkLst>
        <pc:spChg chg="mod">
          <ac:chgData name="Amnon Glassner" userId="3bb94996-e66e-4c69-8775-05f09a1bb64b" providerId="ADAL" clId="{F2506E80-CED2-4BDF-B620-CB54F99236FC}" dt="2023-02-12T10:20:35.986" v="1045" actId="6549"/>
          <ac:spMkLst>
            <pc:docMk/>
            <pc:sldMk cId="1533705858" sldId="258"/>
            <ac:spMk id="3" creationId="{F2931F1C-CA6C-2FC5-EC59-15C01F7AC33E}"/>
          </ac:spMkLst>
        </pc:spChg>
      </pc:sldChg>
      <pc:sldChg chg="delSp modSp mod">
        <pc:chgData name="Amnon Glassner" userId="3bb94996-e66e-4c69-8775-05f09a1bb64b" providerId="ADAL" clId="{F2506E80-CED2-4BDF-B620-CB54F99236FC}" dt="2023-02-12T10:18:53.795" v="1014" actId="14100"/>
        <pc:sldMkLst>
          <pc:docMk/>
          <pc:sldMk cId="2028380184" sldId="260"/>
        </pc:sldMkLst>
        <pc:spChg chg="mod">
          <ac:chgData name="Amnon Glassner" userId="3bb94996-e66e-4c69-8775-05f09a1bb64b" providerId="ADAL" clId="{F2506E80-CED2-4BDF-B620-CB54F99236FC}" dt="2023-02-12T10:18:53.795" v="1014" actId="14100"/>
          <ac:spMkLst>
            <pc:docMk/>
            <pc:sldMk cId="2028380184" sldId="260"/>
            <ac:spMk id="3" creationId="{271A6423-9371-9F2E-2A4D-E299660BCBCA}"/>
          </ac:spMkLst>
        </pc:spChg>
        <pc:picChg chg="del">
          <ac:chgData name="Amnon Glassner" userId="3bb94996-e66e-4c69-8775-05f09a1bb64b" providerId="ADAL" clId="{F2506E80-CED2-4BDF-B620-CB54F99236FC}" dt="2023-02-12T09:53:01.472" v="430" actId="478"/>
          <ac:picMkLst>
            <pc:docMk/>
            <pc:sldMk cId="2028380184" sldId="260"/>
            <ac:picMk id="4" creationId="{A60FE393-0938-1242-CB43-0EB76743CED8}"/>
          </ac:picMkLst>
        </pc:picChg>
      </pc:sldChg>
      <pc:sldChg chg="addSp modSp new mod ord setBg">
        <pc:chgData name="Amnon Glassner" userId="3bb94996-e66e-4c69-8775-05f09a1bb64b" providerId="ADAL" clId="{F2506E80-CED2-4BDF-B620-CB54F99236FC}" dt="2023-02-12T10:13:36.945" v="1011" actId="20577"/>
        <pc:sldMkLst>
          <pc:docMk/>
          <pc:sldMk cId="2284636568" sldId="261"/>
        </pc:sldMkLst>
        <pc:spChg chg="add mod">
          <ac:chgData name="Amnon Glassner" userId="3bb94996-e66e-4c69-8775-05f09a1bb64b" providerId="ADAL" clId="{F2506E80-CED2-4BDF-B620-CB54F99236FC}" dt="2023-02-12T10:13:36.945" v="1011" actId="20577"/>
          <ac:spMkLst>
            <pc:docMk/>
            <pc:sldMk cId="2284636568" sldId="261"/>
            <ac:spMk id="2" creationId="{16B0753A-E201-1622-0501-26221B4FF852}"/>
          </ac:spMkLst>
        </pc:spChg>
      </pc:sldChg>
      <pc:sldChg chg="addSp modSp new mod setBg">
        <pc:chgData name="Amnon Glassner" userId="3bb94996-e66e-4c69-8775-05f09a1bb64b" providerId="ADAL" clId="{F2506E80-CED2-4BDF-B620-CB54F99236FC}" dt="2023-02-12T10:21:59.382" v="1070" actId="1076"/>
        <pc:sldMkLst>
          <pc:docMk/>
          <pc:sldMk cId="2668461972" sldId="262"/>
        </pc:sldMkLst>
        <pc:spChg chg="add mod">
          <ac:chgData name="Amnon Glassner" userId="3bb94996-e66e-4c69-8775-05f09a1bb64b" providerId="ADAL" clId="{F2506E80-CED2-4BDF-B620-CB54F99236FC}" dt="2023-02-12T10:21:59.382" v="1070" actId="1076"/>
          <ac:spMkLst>
            <pc:docMk/>
            <pc:sldMk cId="2668461972" sldId="262"/>
            <ac:spMk id="3" creationId="{70A3DB88-0DAD-B72C-245C-54B777437B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1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4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699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6B0753A-E201-1622-0501-26221B4FF852}"/>
              </a:ext>
            </a:extLst>
          </p:cNvPr>
          <p:cNvSpPr txBox="1"/>
          <p:nvPr/>
        </p:nvSpPr>
        <p:spPr>
          <a:xfrm>
            <a:off x="233265" y="699796"/>
            <a:ext cx="11476653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srgbClr val="002060"/>
                </a:solidFill>
              </a:rPr>
              <a:t>לומד עצמאי ומעורב בלמידה ובהערכתה: ברוח </a:t>
            </a:r>
            <a:r>
              <a:rPr lang="he-IL" sz="3600" dirty="0" err="1">
                <a:solidFill>
                  <a:srgbClr val="002060"/>
                </a:solidFill>
              </a:rPr>
              <a:t>היוטגוגיה</a:t>
            </a:r>
            <a:endParaRPr lang="he-IL" sz="3600" dirty="0">
              <a:solidFill>
                <a:srgbClr val="002060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endParaRPr lang="he-IL" sz="2800" dirty="0">
              <a:solidFill>
                <a:srgbClr val="002060"/>
              </a:solidFill>
            </a:endParaRPr>
          </a:p>
          <a:p>
            <a:pPr algn="ctr"/>
            <a:r>
              <a:rPr lang="he-IL" sz="2800" dirty="0">
                <a:solidFill>
                  <a:srgbClr val="002060"/>
                </a:solidFill>
              </a:rPr>
              <a:t>מפגש באו"פ פברואר 2023</a:t>
            </a:r>
          </a:p>
          <a:p>
            <a:pPr algn="ctr"/>
            <a:endParaRPr lang="he-IL" sz="2800" dirty="0">
              <a:solidFill>
                <a:srgbClr val="002060"/>
              </a:solidFill>
            </a:endParaRPr>
          </a:p>
          <a:p>
            <a:pPr algn="ctr"/>
            <a:endParaRPr lang="he-IL" sz="2800" dirty="0">
              <a:solidFill>
                <a:srgbClr val="002060"/>
              </a:solidFill>
            </a:endParaRPr>
          </a:p>
          <a:p>
            <a:pPr algn="ctr"/>
            <a:endParaRPr lang="he-IL" sz="2800" dirty="0">
              <a:solidFill>
                <a:srgbClr val="002060"/>
              </a:solidFill>
            </a:endParaRPr>
          </a:p>
          <a:p>
            <a:pPr algn="ctr"/>
            <a:r>
              <a:rPr lang="he-IL" sz="2800" dirty="0">
                <a:solidFill>
                  <a:srgbClr val="002060"/>
                </a:solidFill>
              </a:rPr>
              <a:t>פרופ' אמנון גלסנר</a:t>
            </a:r>
          </a:p>
          <a:p>
            <a:pPr algn="ctr"/>
            <a:endParaRPr lang="he-IL" sz="2800">
              <a:solidFill>
                <a:srgbClr val="002060"/>
              </a:solidFill>
            </a:endParaRPr>
          </a:p>
          <a:p>
            <a:pPr algn="ctr"/>
            <a:endParaRPr 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תבניות צבעוניות בהמיים">
            <a:extLst>
              <a:ext uri="{FF2B5EF4-FFF2-40B4-BE49-F238E27FC236}">
                <a16:creationId xmlns:a16="http://schemas.microsoft.com/office/drawing/2014/main" id="{6FAE602F-08F4-CFB7-FE8B-22F103B79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" r="1" b="5660"/>
          <a:stretch/>
        </p:blipFill>
        <p:spPr>
          <a:xfrm>
            <a:off x="0" y="0"/>
            <a:ext cx="12191999" cy="685799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26AA214-26CF-D802-8EB0-8AEE00A78DC2}"/>
              </a:ext>
            </a:extLst>
          </p:cNvPr>
          <p:cNvSpPr txBox="1"/>
          <p:nvPr/>
        </p:nvSpPr>
        <p:spPr>
          <a:xfrm>
            <a:off x="1676400" y="923925"/>
            <a:ext cx="8524875" cy="1647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F02F566-8E12-825A-E908-8013DBA3DF30}"/>
              </a:ext>
            </a:extLst>
          </p:cNvPr>
          <p:cNvSpPr txBox="1"/>
          <p:nvPr/>
        </p:nvSpPr>
        <p:spPr>
          <a:xfrm>
            <a:off x="1569130" y="1340730"/>
            <a:ext cx="9860870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הנחות יסוד</a:t>
            </a:r>
            <a:br>
              <a:rPr lang="he-IL" sz="4000" dirty="0"/>
            </a:br>
            <a:endParaRPr lang="he-IL" sz="4000" dirty="0"/>
          </a:p>
          <a:p>
            <a:endParaRPr lang="he-I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למידה לא בהכרח צריכה להיתפש כמטלה או משימה שצריך למלא (לתקתק ולעבור הלאה)</a:t>
            </a:r>
          </a:p>
          <a:p>
            <a:endParaRPr lang="he-IL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לקדם למידה לשם למידה (סקולה), לא כמכשיר/</a:t>
            </a:r>
            <a:r>
              <a:rPr lang="he-IL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אינסטרומנט</a:t>
            </a: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בשביל להשיג ציון, תעודה, או פרנסה. גם כדי להעשיר את חוויית הקיום, להבין את העולם, לפתח את הסקרנות ואהבת הדעת לשמה.</a:t>
            </a:r>
            <a:br>
              <a:rPr lang="he-IL" sz="2400" dirty="0"/>
            </a:br>
            <a:endParaRPr lang="he-IL" sz="24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CDA278E-4C0B-E2F6-B4EE-EE8CEAD53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89" y="437410"/>
            <a:ext cx="1847072" cy="18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F95813-817D-2AA6-5C89-43330EE5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1913"/>
            <a:ext cx="10515600" cy="4236087"/>
          </a:xfrm>
        </p:spPr>
        <p:txBody>
          <a:bodyPr>
            <a:normAutofit fontScale="92500" lnSpcReduction="10000"/>
          </a:bodyPr>
          <a:lstStyle/>
          <a:p>
            <a:pPr lvl="1" algn="r" rtl="1">
              <a:buFont typeface="Wingdings" panose="05000000000000000000" pitchFamily="2" charset="2"/>
              <a:buChar char="§"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לאפשר ללומדים ללמוד באופן טבעי כמו שהם לומדים בחיים, תוך כדי שיטוט, התבוננות ובחירה במה להתמקד, איך, מתי והיכן.</a:t>
            </a:r>
          </a:p>
          <a:p>
            <a:pPr marL="457200" lvl="1" indent="0" algn="r" rtl="1">
              <a:buNone/>
            </a:pPr>
            <a:endParaRPr lang="he-IL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 algn="r" rtl="1"/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למידה אינה מסתיימת אף פעם, היא לאורך החיים ועל כל תשובה שנמצאת נפתחות שאלות חדשות.</a:t>
            </a:r>
          </a:p>
          <a:p>
            <a:pPr marL="457200" lvl="1" indent="0" algn="r" rtl="1">
              <a:buNone/>
            </a:pPr>
            <a:endParaRPr lang="he-IL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 algn="r" rtl="1"/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לפתח לומד עצמאי ומעורב שלומד להוביל את עצמו בהחלטות ובעשיה שלו ולקחת אחריות עליהם (חינוך לדמוקרטיה).</a:t>
            </a:r>
          </a:p>
          <a:p>
            <a:pPr lvl="1" algn="r" rtl="1"/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לומד שלומד להעריך את עצמו, את תהליכי הלמידה שלו ואת הידע שהוא בונה. </a:t>
            </a:r>
          </a:p>
          <a:p>
            <a:pPr lvl="1" algn="r" rtl="1"/>
            <a:r>
              <a:rPr lang="he-IL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את כל אלו צריך לתרגל- לא מובן מאליו</a:t>
            </a: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he-IL" sz="2400" dirty="0"/>
            </a:br>
            <a:endParaRPr lang="he-IL" sz="2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C3FC491-D2C6-71CC-38C1-90A28B9E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90825"/>
            <a:ext cx="2219325" cy="23732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A80300E-922E-25B4-5C2D-39354C0A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2" y="25495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2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931F1C-CA6C-2FC5-EC59-15C01F7A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2150"/>
            <a:ext cx="12039599" cy="4236087"/>
          </a:xfrm>
        </p:spPr>
        <p:txBody>
          <a:bodyPr>
            <a:normAutofit/>
          </a:bodyPr>
          <a:lstStyle/>
          <a:p>
            <a:pPr marL="457200" lvl="1" indent="0" algn="r">
              <a:buNone/>
            </a:pPr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בתהליך הלמידה יש לתת מענה לשלושת הצרכים הפסיכולוגיים הרגשיים החברתיים הבסיסיים של האדם כתנאי הכרחי </a:t>
            </a:r>
            <a:r>
              <a:rPr lang="he-IL" sz="3200" dirty="0">
                <a:solidFill>
                  <a:srgbClr val="222222"/>
                </a:solidFill>
                <a:latin typeface="Arial" panose="020B0604020202020204" pitchFamily="34" charset="0"/>
              </a:rPr>
              <a:t>לפניות (פנאי)קוגניטיבית.</a:t>
            </a:r>
            <a:endParaRPr lang="he-IL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הצורך בתחושת מסוגלות, אוטונומיה וקשר ושייכות.</a:t>
            </a:r>
            <a:endParaRPr lang="he-IL" sz="32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9C28F67-114C-BEE4-29BE-1AC5E8D24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3644362"/>
            <a:ext cx="2914650" cy="194443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438D044-ADDB-1430-93A7-A4B5A4375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826" y="4619624"/>
            <a:ext cx="3670174" cy="16097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40D1F6D-534B-7955-8A02-5523F4580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" y="4204568"/>
            <a:ext cx="2416012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71A6423-9371-9F2E-2A4D-E299660BCBCA}"/>
              </a:ext>
            </a:extLst>
          </p:cNvPr>
          <p:cNvSpPr txBox="1"/>
          <p:nvPr/>
        </p:nvSpPr>
        <p:spPr>
          <a:xfrm>
            <a:off x="354563" y="936482"/>
            <a:ext cx="1162788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מהי </a:t>
            </a:r>
            <a:r>
              <a:rPr lang="he-IL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יוטגוגיה</a:t>
            </a:r>
            <a:r>
              <a:rPr lang="he-IL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(למידה מכוונת עצמית):</a:t>
            </a:r>
          </a:p>
          <a:p>
            <a:endParaRPr lang="he-IL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שלב ראשון של חשיפה </a:t>
            </a: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לנושא הלמידה/הקורס הכללי בדרך שמעוררת סקרנות ועניין להמשיך ללמוד עליו, סביבו או ממנו. (השאלות הגדולות, התחומים המרכזיים- חשיפה שלהם למשל דרך חוויית מפגש, יצירת פליאה ותמיהה, התנסות, </a:t>
            </a:r>
            <a:r>
              <a:rPr lang="he-IL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איתגור</a:t>
            </a: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he-IL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שלב הלמידה המובלת עצמית </a:t>
            </a: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על ידי קבוצה או יחיד שבוחר: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במה מעניין </a:t>
            </a:r>
            <a:r>
              <a:rPr lang="he-IL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אותו.ה</a:t>
            </a: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להתחיל וללמוד סביב הנושא הכללי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באיך</a:t>
            </a: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ללמוד ומתוך מה ( דרכי הלמידה ומקורות ללמידה)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באיך</a:t>
            </a: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ובמה לשתף אחרים בידע שבנה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בהערכת תהליך הלמידה והידע שנוצר בו -תהליך רפלקטיבי של הערכה עצמית מעצבת ומסכמת.</a:t>
            </a:r>
          </a:p>
          <a:p>
            <a:br>
              <a:rPr lang="he-IL" sz="2400" dirty="0"/>
            </a:br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he-IL" sz="2400" dirty="0"/>
            </a:b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02838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0A3DB88-0DAD-B72C-245C-54B777437BEE}"/>
              </a:ext>
            </a:extLst>
          </p:cNvPr>
          <p:cNvSpPr txBox="1"/>
          <p:nvPr/>
        </p:nvSpPr>
        <p:spPr>
          <a:xfrm>
            <a:off x="196915" y="1116029"/>
            <a:ext cx="1058966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222222"/>
                </a:solidFill>
                <a:latin typeface="Arial" panose="020B0604020202020204" pitchFamily="34" charset="0"/>
              </a:rPr>
              <a:t>תפקיד המרצה/המדריך</a:t>
            </a:r>
          </a:p>
          <a:p>
            <a:endParaRPr lang="he-IL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יותר מלווה </a:t>
            </a:r>
            <a:r>
              <a:rPr lang="he-IL" sz="3200" b="0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חשיבה של הלומד בלמידה שלו</a:t>
            </a:r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ופחות מסרן או מעביר ידע ומידע.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בעיקר דרך דיאלוג פתוח סביב שאלות ושיתוף יזום שמגיע </a:t>
            </a:r>
            <a:r>
              <a:rPr lang="he-IL" sz="3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מהסטודטים</a:t>
            </a:r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על תהליכי ותוצרי הלמידה </a:t>
            </a:r>
            <a:r>
              <a:rPr lang="he-IL" sz="3200" dirty="0">
                <a:solidFill>
                  <a:srgbClr val="222222"/>
                </a:solidFill>
                <a:latin typeface="Arial" panose="020B0604020202020204" pitchFamily="34" charset="0"/>
              </a:rPr>
              <a:t>שלהם.</a:t>
            </a:r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668461972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87663F60-C1F0-48CF-AB70-05B6BE8F955F}"/>
</file>

<file path=customXml/itemProps2.xml><?xml version="1.0" encoding="utf-8"?>
<ds:datastoreItem xmlns:ds="http://schemas.openxmlformats.org/officeDocument/2006/customXml" ds:itemID="{93BB36BC-9C9A-4E83-B232-5BE38DBC3EA7}"/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328</Words>
  <Application>Microsoft Office PowerPoint</Application>
  <PresentationFormat>מסך רחב</PresentationFormat>
  <Paragraphs>38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Aharoni</vt:lpstr>
      <vt:lpstr>Arial</vt:lpstr>
      <vt:lpstr>Avenir Next LT Pro</vt:lpstr>
      <vt:lpstr>Wingdings</vt:lpstr>
      <vt:lpstr>FadeVTI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אמנון גלסנר</dc:title>
  <dc:creator>Amnon Glassner</dc:creator>
  <cp:keywords/>
  <dc:description/>
  <cp:lastModifiedBy>Amnon Glassner</cp:lastModifiedBy>
  <cp:revision>2</cp:revision>
  <dcterms:created xsi:type="dcterms:W3CDTF">2023-02-02T06:55:21Z</dcterms:created>
  <dcterms:modified xsi:type="dcterms:W3CDTF">2023-02-12T10:21:59Z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