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9464A-9B04-4DC0-B3A2-8C74E2ED0CC0}" v="14" dt="2023-02-20T06:24:59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81598" autoAdjust="0"/>
  </p:normalViewPr>
  <p:slideViewPr>
    <p:cSldViewPr snapToGrid="0">
      <p:cViewPr varScale="1">
        <p:scale>
          <a:sx n="90" d="100"/>
          <a:sy n="90" d="100"/>
        </p:scale>
        <p:origin x="1392" y="90"/>
      </p:cViewPr>
      <p:guideLst/>
    </p:cSldViewPr>
  </p:slideViewPr>
  <p:notesTextViewPr>
    <p:cViewPr>
      <p:scale>
        <a:sx n="1" d="1"/>
        <a:sy n="1" d="1"/>
      </p:scale>
      <p:origin x="0" y="-4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עמי חניא" userId="a5645528099b76cb" providerId="LiveId" clId="{66A9464A-9B04-4DC0-B3A2-8C74E2ED0CC0}"/>
    <pc:docChg chg="undo custSel addSld modSld sldOrd">
      <pc:chgData name="עמי חניא" userId="a5645528099b76cb" providerId="LiveId" clId="{66A9464A-9B04-4DC0-B3A2-8C74E2ED0CC0}" dt="2023-02-20T06:52:04.039" v="1351" actId="20577"/>
      <pc:docMkLst>
        <pc:docMk/>
      </pc:docMkLst>
      <pc:sldChg chg="modNotesTx">
        <pc:chgData name="עמי חניא" userId="a5645528099b76cb" providerId="LiveId" clId="{66A9464A-9B04-4DC0-B3A2-8C74E2ED0CC0}" dt="2023-02-20T06:52:04.039" v="1351" actId="20577"/>
        <pc:sldMkLst>
          <pc:docMk/>
          <pc:sldMk cId="722235319" sldId="256"/>
        </pc:sldMkLst>
      </pc:sldChg>
      <pc:sldChg chg="addSp delSp modSp mod modNotesTx">
        <pc:chgData name="עמי חניא" userId="a5645528099b76cb" providerId="LiveId" clId="{66A9464A-9B04-4DC0-B3A2-8C74E2ED0CC0}" dt="2023-02-20T06:35:05.550" v="1243" actId="121"/>
        <pc:sldMkLst>
          <pc:docMk/>
          <pc:sldMk cId="1943953127" sldId="257"/>
        </pc:sldMkLst>
        <pc:spChg chg="add del mod">
          <ac:chgData name="עמי חניא" userId="a5645528099b76cb" providerId="LiveId" clId="{66A9464A-9B04-4DC0-B3A2-8C74E2ED0CC0}" dt="2023-02-20T06:14:00.636" v="767" actId="478"/>
          <ac:spMkLst>
            <pc:docMk/>
            <pc:sldMk cId="1943953127" sldId="257"/>
            <ac:spMk id="8" creationId="{7C2B7971-2A96-4649-5278-8390D57BCE34}"/>
          </ac:spMkLst>
        </pc:spChg>
      </pc:sldChg>
      <pc:sldChg chg="modNotesTx">
        <pc:chgData name="עמי חניא" userId="a5645528099b76cb" providerId="LiveId" clId="{66A9464A-9B04-4DC0-B3A2-8C74E2ED0CC0}" dt="2023-02-20T06:14:33.645" v="837" actId="20577"/>
        <pc:sldMkLst>
          <pc:docMk/>
          <pc:sldMk cId="1769512490" sldId="258"/>
        </pc:sldMkLst>
      </pc:sldChg>
      <pc:sldChg chg="addSp delSp modSp mod modNotesTx">
        <pc:chgData name="עמי חניא" userId="a5645528099b76cb" providerId="LiveId" clId="{66A9464A-9B04-4DC0-B3A2-8C74E2ED0CC0}" dt="2023-02-20T06:27:12.698" v="1137" actId="20577"/>
        <pc:sldMkLst>
          <pc:docMk/>
          <pc:sldMk cId="942151328" sldId="259"/>
        </pc:sldMkLst>
        <pc:spChg chg="add del mod">
          <ac:chgData name="עמי חניא" userId="a5645528099b76cb" providerId="LiveId" clId="{66A9464A-9B04-4DC0-B3A2-8C74E2ED0CC0}" dt="2023-02-20T06:13:34.201" v="693" actId="478"/>
          <ac:spMkLst>
            <pc:docMk/>
            <pc:sldMk cId="942151328" sldId="259"/>
            <ac:spMk id="2" creationId="{B6AECDA6-331F-A523-33F0-49C2A38FF858}"/>
          </ac:spMkLst>
        </pc:spChg>
        <pc:spChg chg="mod">
          <ac:chgData name="עמי חניא" userId="a5645528099b76cb" providerId="LiveId" clId="{66A9464A-9B04-4DC0-B3A2-8C74E2ED0CC0}" dt="2023-02-13T18:18:16.656" v="357"/>
          <ac:spMkLst>
            <pc:docMk/>
            <pc:sldMk cId="942151328" sldId="259"/>
            <ac:spMk id="3" creationId="{A0B0E33B-5CDD-EF18-D7F7-80EA4FC685A0}"/>
          </ac:spMkLst>
        </pc:spChg>
        <pc:picChg chg="mod">
          <ac:chgData name="עמי חניא" userId="a5645528099b76cb" providerId="LiveId" clId="{66A9464A-9B04-4DC0-B3A2-8C74E2ED0CC0}" dt="2023-02-20T06:24:59.852" v="1072"/>
          <ac:picMkLst>
            <pc:docMk/>
            <pc:sldMk cId="942151328" sldId="259"/>
            <ac:picMk id="5" creationId="{C5C84663-98C2-B26A-1CD2-67B7E1351B8C}"/>
          </ac:picMkLst>
        </pc:picChg>
        <pc:picChg chg="mod">
          <ac:chgData name="עמי חניא" userId="a5645528099b76cb" providerId="LiveId" clId="{66A9464A-9B04-4DC0-B3A2-8C74E2ED0CC0}" dt="2023-02-20T06:24:43.201" v="1071"/>
          <ac:picMkLst>
            <pc:docMk/>
            <pc:sldMk cId="942151328" sldId="259"/>
            <ac:picMk id="9" creationId="{1B704D43-0A34-CD16-A1D5-99C7063250E1}"/>
          </ac:picMkLst>
        </pc:picChg>
      </pc:sldChg>
      <pc:sldChg chg="delSp modSp mod modNotesTx">
        <pc:chgData name="עמי חניא" userId="a5645528099b76cb" providerId="LiveId" clId="{66A9464A-9B04-4DC0-B3A2-8C74E2ED0CC0}" dt="2023-02-20T06:37:02.671" v="1289" actId="6549"/>
        <pc:sldMkLst>
          <pc:docMk/>
          <pc:sldMk cId="3645059215" sldId="260"/>
        </pc:sldMkLst>
        <pc:spChg chg="del mod">
          <ac:chgData name="עמי חניא" userId="a5645528099b76cb" providerId="LiveId" clId="{66A9464A-9B04-4DC0-B3A2-8C74E2ED0CC0}" dt="2023-02-20T06:14:56.557" v="877" actId="478"/>
          <ac:spMkLst>
            <pc:docMk/>
            <pc:sldMk cId="3645059215" sldId="260"/>
            <ac:spMk id="2" creationId="{AE4BD345-8304-5A01-0CCC-0F99FF1CDE30}"/>
          </ac:spMkLst>
        </pc:spChg>
        <pc:spChg chg="mod">
          <ac:chgData name="עמי חניא" userId="a5645528099b76cb" providerId="LiveId" clId="{66A9464A-9B04-4DC0-B3A2-8C74E2ED0CC0}" dt="2023-02-20T06:14:51.886" v="874" actId="12789"/>
          <ac:spMkLst>
            <pc:docMk/>
            <pc:sldMk cId="3645059215" sldId="260"/>
            <ac:spMk id="3" creationId="{A0B0E33B-5CDD-EF18-D7F7-80EA4FC685A0}"/>
          </ac:spMkLst>
        </pc:spChg>
      </pc:sldChg>
      <pc:sldChg chg="modSp mod modNotesTx">
        <pc:chgData name="עמי חניא" userId="a5645528099b76cb" providerId="LiveId" clId="{66A9464A-9B04-4DC0-B3A2-8C74E2ED0CC0}" dt="2023-02-20T06:28:24.284" v="1177" actId="20577"/>
        <pc:sldMkLst>
          <pc:docMk/>
          <pc:sldMk cId="1044093483" sldId="261"/>
        </pc:sldMkLst>
        <pc:spChg chg="mod">
          <ac:chgData name="עמי חניא" userId="a5645528099b76cb" providerId="LiveId" clId="{66A9464A-9B04-4DC0-B3A2-8C74E2ED0CC0}" dt="2023-02-13T18:25:29.525" v="451" actId="6549"/>
          <ac:spMkLst>
            <pc:docMk/>
            <pc:sldMk cId="1044093483" sldId="261"/>
            <ac:spMk id="3" creationId="{A0B0E33B-5CDD-EF18-D7F7-80EA4FC685A0}"/>
          </ac:spMkLst>
        </pc:spChg>
      </pc:sldChg>
      <pc:sldChg chg="addSp modSp add mod modNotesTx">
        <pc:chgData name="עמי חניא" userId="a5645528099b76cb" providerId="LiveId" clId="{66A9464A-9B04-4DC0-B3A2-8C74E2ED0CC0}" dt="2023-02-20T06:28:43.116" v="1232" actId="20577"/>
        <pc:sldMkLst>
          <pc:docMk/>
          <pc:sldMk cId="585723219" sldId="262"/>
        </pc:sldMkLst>
        <pc:spChg chg="add mod">
          <ac:chgData name="עמי חניא" userId="a5645528099b76cb" providerId="LiveId" clId="{66A9464A-9B04-4DC0-B3A2-8C74E2ED0CC0}" dt="2023-02-13T18:43:52.537" v="631" actId="14100"/>
          <ac:spMkLst>
            <pc:docMk/>
            <pc:sldMk cId="585723219" sldId="262"/>
            <ac:spMk id="2" creationId="{FD21EF9B-DA7E-379D-6D7B-582AAF8F7B0F}"/>
          </ac:spMkLst>
        </pc:spChg>
        <pc:spChg chg="mod">
          <ac:chgData name="עמי חניא" userId="a5645528099b76cb" providerId="LiveId" clId="{66A9464A-9B04-4DC0-B3A2-8C74E2ED0CC0}" dt="2023-02-20T06:16:50.120" v="885" actId="6549"/>
          <ac:spMkLst>
            <pc:docMk/>
            <pc:sldMk cId="585723219" sldId="262"/>
            <ac:spMk id="3" creationId="{A0B0E33B-5CDD-EF18-D7F7-80EA4FC685A0}"/>
          </ac:spMkLst>
        </pc:spChg>
      </pc:sldChg>
      <pc:sldChg chg="addSp delSp modSp add mod modAnim modNotesTx">
        <pc:chgData name="עמי חניא" userId="a5645528099b76cb" providerId="LiveId" clId="{66A9464A-9B04-4DC0-B3A2-8C74E2ED0CC0}" dt="2023-02-20T06:23:25.917" v="1020" actId="20577"/>
        <pc:sldMkLst>
          <pc:docMk/>
          <pc:sldMk cId="2908189225" sldId="263"/>
        </pc:sldMkLst>
        <pc:spChg chg="del">
          <ac:chgData name="עמי חניא" userId="a5645528099b76cb" providerId="LiveId" clId="{66A9464A-9B04-4DC0-B3A2-8C74E2ED0CC0}" dt="2023-02-13T18:15:30.610" v="178" actId="478"/>
          <ac:spMkLst>
            <pc:docMk/>
            <pc:sldMk cId="2908189225" sldId="263"/>
            <ac:spMk id="3" creationId="{A0B0E33B-5CDD-EF18-D7F7-80EA4FC685A0}"/>
          </ac:spMkLst>
        </pc:spChg>
        <pc:spChg chg="add mod">
          <ac:chgData name="עמי חניא" userId="a5645528099b76cb" providerId="LiveId" clId="{66A9464A-9B04-4DC0-B3A2-8C74E2ED0CC0}" dt="2023-02-13T18:16:52.492" v="217" actId="1076"/>
          <ac:spMkLst>
            <pc:docMk/>
            <pc:sldMk cId="2908189225" sldId="263"/>
            <ac:spMk id="7" creationId="{1D2B6A3D-36E0-AF2D-5D32-F13678884A84}"/>
          </ac:spMkLst>
        </pc:spChg>
        <pc:picChg chg="add mod">
          <ac:chgData name="עמי חניא" userId="a5645528099b76cb" providerId="LiveId" clId="{66A9464A-9B04-4DC0-B3A2-8C74E2ED0CC0}" dt="2023-02-13T18:16:19.867" v="187" actId="1076"/>
          <ac:picMkLst>
            <pc:docMk/>
            <pc:sldMk cId="2908189225" sldId="263"/>
            <ac:picMk id="2" creationId="{8F03F49F-B49B-9EB6-3587-767FA080A066}"/>
          </ac:picMkLst>
        </pc:picChg>
        <pc:picChg chg="add mod">
          <ac:chgData name="עמי חניא" userId="a5645528099b76cb" providerId="LiveId" clId="{66A9464A-9B04-4DC0-B3A2-8C74E2ED0CC0}" dt="2023-02-13T18:16:17.768" v="186"/>
          <ac:picMkLst>
            <pc:docMk/>
            <pc:sldMk cId="2908189225" sldId="263"/>
            <ac:picMk id="4" creationId="{69D002CB-48CC-A380-F74A-2CA43E1664A5}"/>
          </ac:picMkLst>
        </pc:picChg>
        <pc:picChg chg="del">
          <ac:chgData name="עמי חניא" userId="a5645528099b76cb" providerId="LiveId" clId="{66A9464A-9B04-4DC0-B3A2-8C74E2ED0CC0}" dt="2023-02-13T18:15:31.835" v="179" actId="478"/>
          <ac:picMkLst>
            <pc:docMk/>
            <pc:sldMk cId="2908189225" sldId="263"/>
            <ac:picMk id="5" creationId="{68AAF974-1530-E1DA-4D2A-02F52EACA5DB}"/>
          </ac:picMkLst>
        </pc:picChg>
      </pc:sldChg>
      <pc:sldChg chg="delSp modSp add mod modNotesTx">
        <pc:chgData name="עמי חניא" userId="a5645528099b76cb" providerId="LiveId" clId="{66A9464A-9B04-4DC0-B3A2-8C74E2ED0CC0}" dt="2023-02-20T06:32:14.477" v="1238" actId="20577"/>
        <pc:sldMkLst>
          <pc:docMk/>
          <pc:sldMk cId="1302351376" sldId="264"/>
        </pc:sldMkLst>
        <pc:spChg chg="del">
          <ac:chgData name="עמי חניא" userId="a5645528099b76cb" providerId="LiveId" clId="{66A9464A-9B04-4DC0-B3A2-8C74E2ED0CC0}" dt="2023-02-13T18:27:37.678" v="537" actId="478"/>
          <ac:spMkLst>
            <pc:docMk/>
            <pc:sldMk cId="1302351376" sldId="264"/>
            <ac:spMk id="2" creationId="{FD21EF9B-DA7E-379D-6D7B-582AAF8F7B0F}"/>
          </ac:spMkLst>
        </pc:spChg>
        <pc:spChg chg="mod">
          <ac:chgData name="עמי חניא" userId="a5645528099b76cb" providerId="LiveId" clId="{66A9464A-9B04-4DC0-B3A2-8C74E2ED0CC0}" dt="2023-02-13T18:28:08.111" v="563" actId="12788"/>
          <ac:spMkLst>
            <pc:docMk/>
            <pc:sldMk cId="1302351376" sldId="264"/>
            <ac:spMk id="3" creationId="{A0B0E33B-5CDD-EF18-D7F7-80EA4FC685A0}"/>
          </ac:spMkLst>
        </pc:spChg>
      </pc:sldChg>
      <pc:sldChg chg="delSp modSp add mod ord modNotesTx">
        <pc:chgData name="עמי חניא" userId="a5645528099b76cb" providerId="LiveId" clId="{66A9464A-9B04-4DC0-B3A2-8C74E2ED0CC0}" dt="2023-02-20T06:34:42.016" v="1242" actId="121"/>
        <pc:sldMkLst>
          <pc:docMk/>
          <pc:sldMk cId="3774359793" sldId="265"/>
        </pc:sldMkLst>
        <pc:spChg chg="del mod">
          <ac:chgData name="עמי חניא" userId="a5645528099b76cb" providerId="LiveId" clId="{66A9464A-9B04-4DC0-B3A2-8C74E2ED0CC0}" dt="2023-02-20T06:29:06.682" v="1236" actId="478"/>
          <ac:spMkLst>
            <pc:docMk/>
            <pc:sldMk cId="3774359793" sldId="265"/>
            <ac:spMk id="2" creationId="{AE4BD345-8304-5A01-0CCC-0F99FF1CDE30}"/>
          </ac:spMkLst>
        </pc:spChg>
        <pc:spChg chg="mod">
          <ac:chgData name="עמי חניא" userId="a5645528099b76cb" providerId="LiveId" clId="{66A9464A-9B04-4DC0-B3A2-8C74E2ED0CC0}" dt="2023-02-20T06:11:24.349" v="652" actId="12789"/>
          <ac:spMkLst>
            <pc:docMk/>
            <pc:sldMk cId="3774359793" sldId="265"/>
            <ac:spMk id="3" creationId="{A0B0E33B-5CDD-EF18-D7F7-80EA4FC685A0}"/>
          </ac:spMkLst>
        </pc:spChg>
      </pc:sldChg>
      <pc:sldChg chg="add ord modNotesTx">
        <pc:chgData name="עמי חניא" userId="a5645528099b76cb" providerId="LiveId" clId="{66A9464A-9B04-4DC0-B3A2-8C74E2ED0CC0}" dt="2023-02-20T06:34:35.919" v="1241"/>
        <pc:sldMkLst>
          <pc:docMk/>
          <pc:sldMk cId="872010265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0E8657-2278-4E31-BB18-E44478C330B5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A84CA3-8FFB-4AB5-98FD-1F11525A50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513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.clap-lab.com/templat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.clap-lab.com/templat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הערכת לוח זמנים:</a:t>
            </a:r>
          </a:p>
          <a:p>
            <a:r>
              <a:rPr lang="he-IL" dirty="0"/>
              <a:t>משחק פתיחה - 5 דקות</a:t>
            </a:r>
          </a:p>
          <a:p>
            <a:r>
              <a:rPr lang="he-IL" dirty="0"/>
              <a:t>סרטון פתיחה - 3 דקות</a:t>
            </a:r>
          </a:p>
          <a:p>
            <a:r>
              <a:rPr lang="he-IL" dirty="0"/>
              <a:t>הסיפור של </a:t>
            </a:r>
            <a:r>
              <a:rPr lang="en-US" dirty="0" err="1"/>
              <a:t>ClapLab</a:t>
            </a:r>
            <a:r>
              <a:rPr lang="he-IL" dirty="0"/>
              <a:t> - 5 דקות</a:t>
            </a:r>
          </a:p>
          <a:p>
            <a:r>
              <a:rPr lang="he-IL" dirty="0"/>
              <a:t>הגרלה והסבר על טעינת השמות - 5 דקות.</a:t>
            </a:r>
          </a:p>
          <a:p>
            <a:r>
              <a:rPr lang="he-IL" dirty="0"/>
              <a:t>הדגמה של שילוב של השמות עם הגרלה אחרת. - 5 דקות</a:t>
            </a:r>
          </a:p>
          <a:p>
            <a:r>
              <a:rPr lang="he-IL" dirty="0"/>
              <a:t>משחקים קבוצתיים - הסבר ויצירה - 10 דקות</a:t>
            </a:r>
          </a:p>
          <a:p>
            <a:r>
              <a:rPr lang="he-IL" dirty="0"/>
              <a:t>משחקים קבוצתיים משחק קבוצתי - טריוויה - 5 דקות</a:t>
            </a:r>
          </a:p>
          <a:p>
            <a:r>
              <a:rPr lang="he-IL" dirty="0"/>
              <a:t>הדרכה על כתיבת שאלות - 15 דקות</a:t>
            </a:r>
          </a:p>
          <a:p>
            <a:r>
              <a:rPr lang="he-IL" dirty="0"/>
              <a:t>כרטיסי גירוד - 5 דקות </a:t>
            </a:r>
          </a:p>
          <a:p>
            <a:r>
              <a:rPr lang="he-IL" dirty="0"/>
              <a:t>משחקים פרטניים - 10 דקות</a:t>
            </a:r>
          </a:p>
          <a:p>
            <a:r>
              <a:rPr lang="he-IL" dirty="0"/>
              <a:t>הצגת כלים נוספים – </a:t>
            </a:r>
            <a:r>
              <a:rPr lang="en-US" dirty="0"/>
              <a:t>X</a:t>
            </a:r>
            <a:r>
              <a:rPr lang="he-IL"/>
              <a:t> דקות</a:t>
            </a:r>
            <a:endParaRPr lang="he-IL" dirty="0"/>
          </a:p>
          <a:p>
            <a:r>
              <a:rPr lang="he-IL" dirty="0"/>
              <a:t>הגרלת סיום - 5 דקות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4CA3-8FFB-4AB5-98FD-1F11525A50B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952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כניסה למחולל עם מייל של האוניברסיטה</a:t>
            </a: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הצגה של המשחקים הפרטניים </a:t>
            </a:r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  <a:hlinkClick r:id="rId3"/>
              </a:rPr>
              <a:t>בתבניות שלנו</a:t>
            </a:r>
            <a:br>
              <a:rPr lang="en-US" sz="12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הצגה של 2-3 סרטונים של הפרטניים</a:t>
            </a: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טיפים על סוגי המשחקים ומתי להשתמש בהם</a:t>
            </a: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ניצור משחק עם 10 שאלות – עם תוכן שלנו</a:t>
            </a: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נבחר אחד מהמשחקים ונציג אותו</a:t>
            </a: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הצגת אפשרויות השיתוף וההטמעה</a:t>
            </a: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הצגה של הגלריה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4CA3-8FFB-4AB5-98FD-1F11525A50B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3955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הצגה של עמוד ההגרלות והסבר על ההגרלות השונות:</a:t>
            </a:r>
            <a:br>
              <a:rPr lang="en-US" dirty="0"/>
            </a:br>
            <a:r>
              <a:rPr lang="en-US" dirty="0"/>
              <a:t>https://closeapp.co.il/%D7%99%D7%A6%D7%99%D7%A8%D7%AA-%D7%94%D7%92%D7%A8%D7%9C%D7%95%D7%AA/</a:t>
            </a:r>
            <a:endParaRPr lang="he-IL" dirty="0"/>
          </a:p>
          <a:p>
            <a:endParaRPr lang="he-IL" dirty="0"/>
          </a:p>
          <a:p>
            <a:r>
              <a:rPr lang="he-IL" dirty="0"/>
              <a:t>הגרלת כדורים:</a:t>
            </a:r>
            <a:br>
              <a:rPr lang="en-US" dirty="0"/>
            </a:br>
            <a:r>
              <a:rPr lang="en-US" dirty="0"/>
              <a:t>https://closeapp.co.il/apps/pash/games/assets/imageShow/lottery.html</a:t>
            </a:r>
            <a:endParaRPr lang="he-IL" dirty="0"/>
          </a:p>
          <a:p>
            <a:endParaRPr lang="he-IL" dirty="0"/>
          </a:p>
          <a:p>
            <a:r>
              <a:rPr lang="he-IL" dirty="0"/>
              <a:t>הגרלת בלונים:</a:t>
            </a:r>
          </a:p>
          <a:p>
            <a:r>
              <a:rPr lang="en-US" dirty="0"/>
              <a:t>https://closeapp.co.il/apps/pash/games/assets/imageShow/balloons/</a:t>
            </a:r>
            <a:endParaRPr lang="he-IL" dirty="0"/>
          </a:p>
          <a:p>
            <a:endParaRPr lang="he-IL" dirty="0"/>
          </a:p>
          <a:p>
            <a:r>
              <a:rPr lang="he-IL" dirty="0"/>
              <a:t>גלגל המזל:</a:t>
            </a:r>
          </a:p>
          <a:p>
            <a:r>
              <a:rPr lang="en-US" dirty="0"/>
              <a:t>https://closeapp.co.il/apps/pash/games/assets/imageShow/balloons/wheel.html</a:t>
            </a:r>
            <a:endParaRPr lang="he-IL" dirty="0"/>
          </a:p>
          <a:p>
            <a:endParaRPr lang="he-IL" dirty="0"/>
          </a:p>
          <a:p>
            <a:r>
              <a:rPr lang="he-IL" dirty="0"/>
              <a:t>להדגים איך להשתמש בהגרלה בהקבלה של שמות ונתונים</a:t>
            </a:r>
          </a:p>
          <a:p>
            <a:r>
              <a:rPr lang="he-IL" dirty="0"/>
              <a:t>או מי יענה ראשון, או מי יענה על מה, וגם בשימוש כללי.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4CA3-8FFB-4AB5-98FD-1F11525A50B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438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200" dirty="0">
                <a:latin typeface="Assistant" panose="00000500000000000000" pitchFamily="2" charset="-79"/>
                <a:cs typeface="Assistant" panose="00000500000000000000" pitchFamily="2" charset="-79"/>
              </a:rPr>
              <a:t>https://clap-lab.com/game/share/5JWrD1Q</a:t>
            </a:r>
            <a:endParaRPr lang="he-IL" sz="12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endParaRPr lang="he-IL" sz="12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מטרת המשחק להראות איך הקהל מתלהב</a:t>
            </a: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בנוסף מראים להם איך אנחנו מלמדים אותם על המחולל בלי שהם בכלל הכירו אותו</a:t>
            </a: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ומציגים תבנית מאוד פופולרית</a:t>
            </a:r>
          </a:p>
          <a:p>
            <a:pPr algn="r" rtl="1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אם מסתיים מהר לעשות עוד סבב</a:t>
            </a:r>
          </a:p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4CA3-8FFB-4AB5-98FD-1F11525A50B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660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קישור לסרטון:</a:t>
            </a:r>
          </a:p>
          <a:p>
            <a:r>
              <a:rPr lang="en-US" dirty="0"/>
              <a:t>https://www.youtube.com/watch?v=b9q2pgvfapw</a:t>
            </a:r>
            <a:endParaRPr lang="he-IL" dirty="0"/>
          </a:p>
          <a:p>
            <a:endParaRPr lang="he-IL" dirty="0"/>
          </a:p>
          <a:p>
            <a:r>
              <a:rPr lang="he-IL" dirty="0"/>
              <a:t>הקרנה של הסרט ומעבר להסבר על הסדנה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4CA3-8FFB-4AB5-98FD-1F11525A50B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671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להסביר בפירוט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4CA3-8FFB-4AB5-98FD-1F11525A50B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558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הצגה של עמוד ההגרלות והסבר על ההגרלות השונות:</a:t>
            </a:r>
            <a:br>
              <a:rPr lang="en-US" dirty="0"/>
            </a:br>
            <a:r>
              <a:rPr lang="en-US" dirty="0"/>
              <a:t>https://closeapp.co.il/%D7%99%D7%A6%D7%99%D7%A8%D7%AA-%D7%94%D7%92%D7%A8%D7%9C%D7%95%D7%AA/</a:t>
            </a:r>
            <a:endParaRPr lang="he-IL" dirty="0"/>
          </a:p>
          <a:p>
            <a:endParaRPr lang="he-IL" dirty="0"/>
          </a:p>
          <a:p>
            <a:r>
              <a:rPr lang="he-IL" dirty="0"/>
              <a:t>הגרלת כדורים:</a:t>
            </a:r>
            <a:br>
              <a:rPr lang="en-US" dirty="0"/>
            </a:br>
            <a:r>
              <a:rPr lang="en-US" dirty="0"/>
              <a:t>https://closeapp.co.il/apps/pash/games/assets/imageShow/lottery.html</a:t>
            </a:r>
            <a:endParaRPr lang="he-IL" dirty="0"/>
          </a:p>
          <a:p>
            <a:endParaRPr lang="he-IL" dirty="0"/>
          </a:p>
          <a:p>
            <a:r>
              <a:rPr lang="he-IL" dirty="0"/>
              <a:t>הגרלת בלונים:</a:t>
            </a:r>
          </a:p>
          <a:p>
            <a:r>
              <a:rPr lang="en-US" dirty="0"/>
              <a:t>https://closeapp.co.il/apps/pash/games/assets/imageShow/balloons/</a:t>
            </a:r>
            <a:endParaRPr lang="he-IL" dirty="0"/>
          </a:p>
          <a:p>
            <a:endParaRPr lang="he-IL" dirty="0"/>
          </a:p>
          <a:p>
            <a:r>
              <a:rPr lang="he-IL" dirty="0"/>
              <a:t>גלגל המזל:</a:t>
            </a:r>
          </a:p>
          <a:p>
            <a:r>
              <a:rPr lang="en-US" dirty="0"/>
              <a:t>https://closeapp.co.il/apps/pash/games/assets/imageShow/balloons/wheel.html</a:t>
            </a:r>
            <a:endParaRPr lang="he-IL" dirty="0"/>
          </a:p>
          <a:p>
            <a:endParaRPr lang="he-IL" dirty="0"/>
          </a:p>
          <a:p>
            <a:r>
              <a:rPr lang="he-IL" dirty="0"/>
              <a:t>להדגים איך להשתמש בהגרלה בהקבלה של שמות ונתונים</a:t>
            </a:r>
          </a:p>
          <a:p>
            <a:r>
              <a:rPr lang="he-IL" dirty="0"/>
              <a:t>או מי יענה ראשון, או מי יענה על מה, וגם בשימוש כללי.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4CA3-8FFB-4AB5-98FD-1F11525A50B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1442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כניסה למחולל עם מייל של האוניברסיטה</a:t>
            </a:r>
          </a:p>
          <a:p>
            <a:pPr algn="r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הצגה של המשחקים הקבוצתיים </a:t>
            </a:r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  <a:hlinkClick r:id="rId3"/>
              </a:rPr>
              <a:t>בתבניות שלנו</a:t>
            </a:r>
            <a:br>
              <a:rPr lang="en-US" sz="12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הצגה של 2-3 סרטונים של הקבוצתיים</a:t>
            </a:r>
          </a:p>
          <a:p>
            <a:pPr algn="r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טיפים על סוגי המשחקים ומתי להשתמש בהם</a:t>
            </a:r>
          </a:p>
          <a:p>
            <a:pPr algn="r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ניצור משחק עם 10 שאלות – עם תוכן שלנו</a:t>
            </a:r>
          </a:p>
          <a:p>
            <a:pPr algn="r"/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נבחר אחד מהמשחקים ונציג אותו</a:t>
            </a:r>
          </a:p>
          <a:p>
            <a:pPr algn="r"/>
            <a:endParaRPr lang="he-IL" sz="12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4CA3-8FFB-4AB5-98FD-1F11525A50B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699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הדגמה על משחק הארצות +</a:t>
            </a:r>
            <a:r>
              <a:rPr lang="en-US" dirty="0"/>
              <a:t> </a:t>
            </a:r>
            <a:r>
              <a:rPr lang="he-IL" dirty="0"/>
              <a:t>משחק עם הקבוצה</a:t>
            </a:r>
          </a:p>
          <a:p>
            <a:r>
              <a:rPr lang="he-IL" dirty="0"/>
              <a:t>להשתמש בשאלות המוכנות</a:t>
            </a:r>
          </a:p>
          <a:p>
            <a:r>
              <a:rPr lang="he-IL" dirty="0" err="1"/>
              <a:t>להכנס</a:t>
            </a:r>
            <a:r>
              <a:rPr lang="he-IL" dirty="0"/>
              <a:t> לפני </a:t>
            </a:r>
            <a:r>
              <a:rPr lang="he-IL" dirty="0" err="1"/>
              <a:t>הכל</a:t>
            </a:r>
            <a:r>
              <a:rPr lang="he-IL" dirty="0"/>
              <a:t> עם המשתמש של האופיס.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4CA3-8FFB-4AB5-98FD-1F11525A50B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6660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לפתוח את הבלוג ולעבור על זה לפני המצגת.</a:t>
            </a:r>
          </a:p>
          <a:p>
            <a:endParaRPr lang="he-IL" dirty="0"/>
          </a:p>
          <a:p>
            <a:r>
              <a:rPr lang="en-US" dirty="0"/>
              <a:t>https://site.clap-lab.com/%d7%90%d7%99%d7%9a-%d7%9c%d7%9b%d7%aa%d7%95%d7%91-%d7%a9%d7%90%d7%9c%d7%95%d7%aa-%d7%98%d7%95%d7%91%d7%95%d7%aa-%d7%9c%d7%97%d7%99%d7%93%d7%95%d7%a0%d7%99%d7%9d-%d7%95%d7%9e%d7%a9%d7%97%d7%a7%d7%99/</a:t>
            </a:r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4CA3-8FFB-4AB5-98FD-1F11525A50B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735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  <a:p>
            <a:r>
              <a:rPr lang="en-US" dirty="0"/>
              <a:t>https://card.closeapp.co.il/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84CA3-8FFB-4AB5-98FD-1F11525A50B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57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BE24B8-091C-65DE-687C-F16B697A4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C9AC47F-BECB-6A68-DABC-95027B363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14306B7-E428-B878-FFB0-50F9488D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0-BA30-4A1F-98B4-1B2A11CAE33B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7059B0F-D5D7-80A0-D323-7ACEAE9B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0FE42D6-A055-E3F0-D004-F0A413A4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C9F3-967F-4979-A78C-CDE94ACCF8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10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3B15D2-4081-A327-98E2-2897BFCB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0D7EC31-077D-9E48-0681-956084623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E8983BF-8F30-3E3C-3A20-314A85A7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0-BA30-4A1F-98B4-1B2A11CAE33B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5B80505-D945-6CC6-934B-FEC274CB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88018B-89EB-6101-1041-7A763B5C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C9F3-967F-4979-A78C-CDE94ACCF8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459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1E02227-319C-7E70-CA47-31E1F48D4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FF98422-5AE4-DC9F-3F5E-1B32039F3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863562C-BFB4-18EB-688B-AB88798A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0-BA30-4A1F-98B4-1B2A11CAE33B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7AFB499-1155-EAE6-7151-28B496A2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C3D4C9B-C80B-F0EE-6DAB-D208D983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C9F3-967F-4979-A78C-CDE94ACCF8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124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4E35A2-4FF1-2C8C-EABD-381F7BB4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A17BB7-2E08-4879-7B41-E9857146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893E228-6A9D-F3F1-EA62-35B4A1E4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0-BA30-4A1F-98B4-1B2A11CAE33B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E73D83-D8C4-15E3-050F-9CD8D0CE2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4F3BA29-38F9-77E9-6698-D8595F8B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C9F3-967F-4979-A78C-CDE94ACCF8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63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00D1DC-9695-72CF-A9BC-1D8FF4D7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2C8CC4C-C4C8-678F-A2E3-6A93ECDBC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91864B-1021-9121-7AAC-9D832FA0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0-BA30-4A1F-98B4-1B2A11CAE33B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7BEDF8E-FF00-3296-E092-1122E432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8659536-82F0-7774-8709-8C11DFC7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C9F3-967F-4979-A78C-CDE94ACCF8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6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9A93F28-E34D-3D3C-28A7-64605635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B0862D7-F840-51C7-0B22-78E85494C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D0B47C5-0D80-4FED-1887-2BB7FC348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B6E532E-B46E-F782-BE64-7A476D15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0-BA30-4A1F-98B4-1B2A11CAE33B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A29916D-9206-D0EF-DC54-105FCA3B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5578875-335F-734C-3912-4CC4D002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C9F3-967F-4979-A78C-CDE94ACCF8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436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5746E9-0C06-AAC7-B028-EAD78BB9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851464B-7247-EA0A-2179-C4F2FEC6B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56EE19D-27AC-2A66-E042-692A7412C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E5F71F2-7453-78F6-F364-CA4CCBFF1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179F9FC-953E-9BDF-DD24-2D092D6E5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06A4442-6E2F-3FD5-104A-6FC3A1D0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0-BA30-4A1F-98B4-1B2A11CAE33B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F0691B7-3F96-D796-70DD-A3D95222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72E6EC5-8962-0CA6-8480-59164CC6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C9F3-967F-4979-A78C-CDE94ACCF8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243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5EEDB3-075B-9DFF-BF3A-092A3C89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A694BF9-81AB-EF0C-6234-3FAA29CA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0-BA30-4A1F-98B4-1B2A11CAE33B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CD2A5D9-C9E1-B9CB-CB25-E23CDDCB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4D50FDD-6DFD-8B8B-CB44-8767251B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C9F3-967F-4979-A78C-CDE94ACCF8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85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13623F3-08BF-63CE-D81F-C583276E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0-BA30-4A1F-98B4-1B2A11CAE33B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60A3411-8F77-249F-29DC-901204B9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3456923-C7FA-11C0-E3F6-F663C0E8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C9F3-967F-4979-A78C-CDE94ACCF8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990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D87659-89EB-0F8E-284E-F2272C03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A852BD2-97B2-20F5-3B11-8D8B16F2A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EA1BE19-A142-B63B-BCB6-3091F27D7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85D7E36-EE95-7B08-A1EF-BD0C4274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0-BA30-4A1F-98B4-1B2A11CAE33B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AB44840-AFA0-B31D-40B8-3AA60ABD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726416F-04C6-8EFA-B27F-969B465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C9F3-967F-4979-A78C-CDE94ACCF8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364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8E9335-18AA-4228-37E8-541FA1FA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6F821ED-EE23-DC93-D53C-ACA07ACF2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C2557CC-9D1D-EC51-4B6C-8035472CC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7020B15-7A5D-1BFA-686A-60565809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96C0-BA30-4A1F-98B4-1B2A11CAE33B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AA711A2-250C-7072-7298-4B402326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11B304F-B609-DB2E-884F-B930745D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C9F3-967F-4979-A78C-CDE94ACCF8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462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C45995F-D7ED-7E1F-F264-CDE97463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862F9B5-D55A-1088-E3DC-9988E83CF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CB1E04-3F54-1A9F-C93F-0AC0EB8E9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96C0-BA30-4A1F-98B4-1B2A11CAE33B}" type="datetimeFigureOut">
              <a:rPr lang="he-IL" smtClean="0"/>
              <a:t>כ"ט/שבט/תשפ"ג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C9F8605-68E3-8090-137F-A1CFB992A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020B863-B298-5DFB-8F25-A9D75659E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C9F3-967F-4979-A78C-CDE94ACCF85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301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closeapp.co.il/apps/pash/games/assets/imageShow/lotter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clap-lab.com/game/share/5JWrD1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9q2pgvfapw?feature=oembed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closeapp.co.il/%D7%99%D7%A6%D7%99%D7%A8%D7%AA-%D7%94%D7%92%D7%A8%D7%9C%D7%95%D7%A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closeapp.co.il/apps/pash/games/assets/imageShow/lottery.html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s://card.closeapp.co.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4CC7BB18-06E9-B2B5-A9C8-A147D4642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06" y="1003955"/>
            <a:ext cx="6002588" cy="48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3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0B0E33B-5CDD-EF18-D7F7-80EA4FC685A0}"/>
              </a:ext>
            </a:extLst>
          </p:cNvPr>
          <p:cNvSpPr/>
          <p:nvPr/>
        </p:nvSpPr>
        <p:spPr>
          <a:xfrm>
            <a:off x="2789381" y="2597728"/>
            <a:ext cx="6613237" cy="1662545"/>
          </a:xfrm>
          <a:prstGeom prst="roundRect">
            <a:avLst/>
          </a:prstGeom>
          <a:solidFill>
            <a:srgbClr val="EE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משחקים פרטניים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984553A-3604-E283-9A39-2C4C6566D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" y="5489204"/>
            <a:ext cx="2138735" cy="128505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1EA8358-3EF3-3DB3-1241-58F2289A6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25" y="5320145"/>
            <a:ext cx="1799641" cy="14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hlinkClick r:id="rId4"/>
            <a:extLst>
              <a:ext uri="{FF2B5EF4-FFF2-40B4-BE49-F238E27FC236}">
                <a16:creationId xmlns:a16="http://schemas.microsoft.com/office/drawing/2014/main" id="{A0B0E33B-5CDD-EF18-D7F7-80EA4FC685A0}"/>
              </a:ext>
            </a:extLst>
          </p:cNvPr>
          <p:cNvSpPr/>
          <p:nvPr/>
        </p:nvSpPr>
        <p:spPr>
          <a:xfrm>
            <a:off x="2789382" y="2597728"/>
            <a:ext cx="6613237" cy="1662545"/>
          </a:xfrm>
          <a:prstGeom prst="roundRect">
            <a:avLst/>
          </a:prstGeom>
          <a:solidFill>
            <a:srgbClr val="EE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הגרלה!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1EA8358-3EF3-3DB3-1241-58F2289A6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25" y="5320145"/>
            <a:ext cx="1799641" cy="145411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5C84663-98C2-B26A-1CD2-67B7E1351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7" y="1323920"/>
            <a:ext cx="2330537" cy="23421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B704D43-0A34-CD16-A1D5-99C706325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26" y="3074323"/>
            <a:ext cx="2577326" cy="25773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89C0F32-D23D-3AAB-4BE3-C33F50071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" y="5489204"/>
            <a:ext cx="2138735" cy="12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1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0B0E33B-5CDD-EF18-D7F7-80EA4FC685A0}"/>
              </a:ext>
            </a:extLst>
          </p:cNvPr>
          <p:cNvSpPr/>
          <p:nvPr/>
        </p:nvSpPr>
        <p:spPr>
          <a:xfrm>
            <a:off x="2789382" y="655782"/>
            <a:ext cx="6613237" cy="1662545"/>
          </a:xfrm>
          <a:prstGeom prst="roundRect">
            <a:avLst/>
          </a:prstGeom>
          <a:solidFill>
            <a:srgbClr val="EE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נתחיל במשחק </a:t>
            </a:r>
            <a:r>
              <a:rPr lang="he-IL" sz="4400" dirty="0">
                <a:latin typeface="Assistant ExtraBold" panose="00000900000000000000" pitchFamily="2" charset="-79"/>
                <a:cs typeface="Assistant ExtraBold" panose="00000900000000000000" pitchFamily="2" charset="-79"/>
                <a:sym typeface="Wingdings" panose="05000000000000000000" pitchFamily="2" charset="2"/>
              </a:rPr>
              <a:t></a:t>
            </a:r>
            <a:endParaRPr lang="he-IL" sz="4400" dirty="0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pic>
        <p:nvPicPr>
          <p:cNvPr id="5" name="תמונה 4">
            <a:hlinkClick r:id="rId4"/>
            <a:extLst>
              <a:ext uri="{FF2B5EF4-FFF2-40B4-BE49-F238E27FC236}">
                <a16:creationId xmlns:a16="http://schemas.microsoft.com/office/drawing/2014/main" id="{68AAF974-1530-E1DA-4D2A-02F52EACA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25800"/>
            <a:ext cx="2438400" cy="24384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5E54500-6F9E-4B4D-451E-03F40978C3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25" y="5320145"/>
            <a:ext cx="1799641" cy="14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5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65E54500-6F9E-4B4D-451E-03F40978C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25" y="5320145"/>
            <a:ext cx="1799641" cy="1454110"/>
          </a:xfrm>
          <a:prstGeom prst="rect">
            <a:avLst/>
          </a:prstGeom>
        </p:spPr>
      </p:pic>
      <p:pic>
        <p:nvPicPr>
          <p:cNvPr id="2" name="מדיה מקוונת 1" title="What is ClapLab?">
            <a:hlinkClick r:id="" action="ppaction://media"/>
            <a:extLst>
              <a:ext uri="{FF2B5EF4-FFF2-40B4-BE49-F238E27FC236}">
                <a16:creationId xmlns:a16="http://schemas.microsoft.com/office/drawing/2014/main" id="{8F03F49F-B49B-9EB6-3587-767FA080A0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829290" y="667822"/>
            <a:ext cx="8533419" cy="482138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9D002CB-48CC-A380-F74A-2CA43E1664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" y="5489204"/>
            <a:ext cx="2138735" cy="1285051"/>
          </a:xfrm>
          <a:prstGeom prst="rect">
            <a:avLst/>
          </a:prstGeom>
        </p:spPr>
      </p:pic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1D2B6A3D-36E0-AF2D-5D32-F13678884A84}"/>
              </a:ext>
            </a:extLst>
          </p:cNvPr>
          <p:cNvSpPr/>
          <p:nvPr/>
        </p:nvSpPr>
        <p:spPr>
          <a:xfrm>
            <a:off x="8044873" y="425490"/>
            <a:ext cx="3463947" cy="682873"/>
          </a:xfrm>
          <a:prstGeom prst="roundRect">
            <a:avLst/>
          </a:prstGeom>
          <a:solidFill>
            <a:srgbClr val="EE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מה זה </a:t>
            </a:r>
            <a:r>
              <a:rPr lang="en-US" sz="3600" dirty="0" err="1">
                <a:latin typeface="Assistant ExtraBold" panose="00000900000000000000" pitchFamily="2" charset="-79"/>
                <a:cs typeface="Assistant ExtraBold" panose="00000900000000000000" pitchFamily="2" charset="-79"/>
              </a:rPr>
              <a:t>ClapLab</a:t>
            </a:r>
            <a:endParaRPr lang="he-IL" sz="3600" dirty="0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81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0B0E33B-5CDD-EF18-D7F7-80EA4FC685A0}"/>
              </a:ext>
            </a:extLst>
          </p:cNvPr>
          <p:cNvSpPr/>
          <p:nvPr/>
        </p:nvSpPr>
        <p:spPr>
          <a:xfrm>
            <a:off x="2789382" y="2597728"/>
            <a:ext cx="6613237" cy="1662545"/>
          </a:xfrm>
          <a:prstGeom prst="roundRect">
            <a:avLst/>
          </a:prstGeom>
          <a:solidFill>
            <a:srgbClr val="EE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הסיפור של </a:t>
            </a:r>
            <a:r>
              <a:rPr lang="en-US" sz="4400" dirty="0" err="1">
                <a:latin typeface="Assistant ExtraBold" panose="00000900000000000000" pitchFamily="2" charset="-79"/>
                <a:cs typeface="Assistant ExtraBold" panose="00000900000000000000" pitchFamily="2" charset="-79"/>
              </a:rPr>
              <a:t>ClapLab</a:t>
            </a:r>
            <a:endParaRPr lang="he-IL" sz="4400" dirty="0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984553A-3604-E283-9A39-2C4C6566D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26" y="632310"/>
            <a:ext cx="3100135" cy="186270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1EA8358-3EF3-3DB3-1241-58F2289A6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8" y="3607532"/>
            <a:ext cx="3702020" cy="2991232"/>
          </a:xfrm>
          <a:prstGeom prst="rect">
            <a:avLst/>
          </a:prstGeom>
        </p:spPr>
      </p:pic>
      <p:sp>
        <p:nvSpPr>
          <p:cNvPr id="7" name="חץ: מכופף 6">
            <a:extLst>
              <a:ext uri="{FF2B5EF4-FFF2-40B4-BE49-F238E27FC236}">
                <a16:creationId xmlns:a16="http://schemas.microsoft.com/office/drawing/2014/main" id="{E08D112E-CE2F-4F1B-4AC4-6B356A748FB2}"/>
              </a:ext>
            </a:extLst>
          </p:cNvPr>
          <p:cNvSpPr/>
          <p:nvPr/>
        </p:nvSpPr>
        <p:spPr>
          <a:xfrm flipH="1" flipV="1">
            <a:off x="4218564" y="2216921"/>
            <a:ext cx="5876782" cy="4086703"/>
          </a:xfrm>
          <a:prstGeom prst="bentArrow">
            <a:avLst>
              <a:gd name="adj1" fmla="val 5949"/>
              <a:gd name="adj2" fmla="val 12922"/>
              <a:gd name="adj3" fmla="val 21720"/>
              <a:gd name="adj4" fmla="val 43750"/>
            </a:avLst>
          </a:prstGeom>
          <a:solidFill>
            <a:srgbClr val="EE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1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hlinkClick r:id="rId4"/>
            <a:extLst>
              <a:ext uri="{FF2B5EF4-FFF2-40B4-BE49-F238E27FC236}">
                <a16:creationId xmlns:a16="http://schemas.microsoft.com/office/drawing/2014/main" id="{A0B0E33B-5CDD-EF18-D7F7-80EA4FC685A0}"/>
              </a:ext>
            </a:extLst>
          </p:cNvPr>
          <p:cNvSpPr/>
          <p:nvPr/>
        </p:nvSpPr>
        <p:spPr>
          <a:xfrm>
            <a:off x="2789382" y="2597728"/>
            <a:ext cx="6613237" cy="1662545"/>
          </a:xfrm>
          <a:prstGeom prst="roundRect">
            <a:avLst/>
          </a:prstGeom>
          <a:solidFill>
            <a:srgbClr val="EE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הגרלה!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1EA8358-3EF3-3DB3-1241-58F2289A6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25" y="5320145"/>
            <a:ext cx="1799641" cy="1454110"/>
          </a:xfrm>
          <a:prstGeom prst="rect">
            <a:avLst/>
          </a:prstGeom>
        </p:spPr>
      </p:pic>
      <p:pic>
        <p:nvPicPr>
          <p:cNvPr id="5" name="תמונה 4">
            <a:hlinkClick r:id="rId4"/>
            <a:extLst>
              <a:ext uri="{FF2B5EF4-FFF2-40B4-BE49-F238E27FC236}">
                <a16:creationId xmlns:a16="http://schemas.microsoft.com/office/drawing/2014/main" id="{C5C84663-98C2-B26A-1CD2-67B7E1351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7" y="1323920"/>
            <a:ext cx="2330537" cy="23421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תמונה 8">
            <a:hlinkClick r:id="rId7"/>
            <a:extLst>
              <a:ext uri="{FF2B5EF4-FFF2-40B4-BE49-F238E27FC236}">
                <a16:creationId xmlns:a16="http://schemas.microsoft.com/office/drawing/2014/main" id="{1B704D43-0A34-CD16-A1D5-99C7063250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26" y="3074323"/>
            <a:ext cx="2577326" cy="25773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89C0F32-D23D-3AAB-4BE3-C33F50071C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" y="5489204"/>
            <a:ext cx="2138735" cy="12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5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0B0E33B-5CDD-EF18-D7F7-80EA4FC685A0}"/>
              </a:ext>
            </a:extLst>
          </p:cNvPr>
          <p:cNvSpPr/>
          <p:nvPr/>
        </p:nvSpPr>
        <p:spPr>
          <a:xfrm>
            <a:off x="2789381" y="2597728"/>
            <a:ext cx="6613237" cy="1662545"/>
          </a:xfrm>
          <a:prstGeom prst="roundRect">
            <a:avLst/>
          </a:prstGeom>
          <a:solidFill>
            <a:srgbClr val="EE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משחקים קבוצתיים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984553A-3604-E283-9A39-2C4C6566D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" y="5489204"/>
            <a:ext cx="2138735" cy="128505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1EA8358-3EF3-3DB3-1241-58F2289A6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25" y="5320145"/>
            <a:ext cx="1799641" cy="14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5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0B0E33B-5CDD-EF18-D7F7-80EA4FC685A0}"/>
              </a:ext>
            </a:extLst>
          </p:cNvPr>
          <p:cNvSpPr/>
          <p:nvPr/>
        </p:nvSpPr>
        <p:spPr>
          <a:xfrm>
            <a:off x="2789382" y="2597728"/>
            <a:ext cx="6613237" cy="1662545"/>
          </a:xfrm>
          <a:prstGeom prst="roundRect">
            <a:avLst/>
          </a:prstGeom>
          <a:solidFill>
            <a:srgbClr val="EE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משחק מדינות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984553A-3604-E283-9A39-2C4C6566D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" y="5489204"/>
            <a:ext cx="2138735" cy="128505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1EA8358-3EF3-3DB3-1241-58F2289A6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25" y="5320145"/>
            <a:ext cx="1799641" cy="14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9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0B0E33B-5CDD-EF18-D7F7-80EA4FC685A0}"/>
              </a:ext>
            </a:extLst>
          </p:cNvPr>
          <p:cNvSpPr/>
          <p:nvPr/>
        </p:nvSpPr>
        <p:spPr>
          <a:xfrm>
            <a:off x="2872508" y="1092201"/>
            <a:ext cx="6613237" cy="1662545"/>
          </a:xfrm>
          <a:prstGeom prst="roundRect">
            <a:avLst/>
          </a:prstGeom>
          <a:solidFill>
            <a:srgbClr val="EE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הדרכה על כתיבת שאלות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984553A-3604-E283-9A39-2C4C6566D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" y="5489204"/>
            <a:ext cx="2138735" cy="128505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1EA8358-3EF3-3DB3-1241-58F2289A6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25" y="5320145"/>
            <a:ext cx="1799641" cy="145411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D21EF9B-DA7E-379D-6D7B-582AAF8F7B0F}"/>
              </a:ext>
            </a:extLst>
          </p:cNvPr>
          <p:cNvSpPr/>
          <p:nvPr/>
        </p:nvSpPr>
        <p:spPr>
          <a:xfrm>
            <a:off x="2872509" y="2951513"/>
            <a:ext cx="6613237" cy="2884511"/>
          </a:xfrm>
          <a:prstGeom prst="roundRect">
            <a:avLst>
              <a:gd name="adj" fmla="val 0"/>
            </a:avLst>
          </a:prstGeom>
          <a:solidFill>
            <a:srgbClr val="EE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400" b="1" i="0" cap="all" dirty="0">
                <a:solidFill>
                  <a:schemeClr val="bg1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להפתיע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400" b="1" i="0" cap="all" dirty="0">
                <a:solidFill>
                  <a:schemeClr val="bg1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ניסוח חכם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400" b="1" i="0" cap="all" dirty="0">
                <a:solidFill>
                  <a:schemeClr val="bg1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אתגר מדורג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400" b="1" i="0" cap="all" dirty="0">
                <a:solidFill>
                  <a:schemeClr val="bg1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סיפורים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400" b="1" i="0" cap="all" dirty="0">
                <a:solidFill>
                  <a:schemeClr val="bg1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לא לשאול את המובן מאליו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400" b="1" cap="all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הומור</a:t>
            </a:r>
            <a:endParaRPr lang="he-IL" sz="2400" b="1" i="0" cap="all" dirty="0">
              <a:solidFill>
                <a:schemeClr val="bg1"/>
              </a:solidFill>
              <a:effectLst/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sz="2400" b="1" i="0" dirty="0">
                <a:solidFill>
                  <a:schemeClr val="bg1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לאתגר </a:t>
            </a:r>
            <a:r>
              <a:rPr lang="he-IL" sz="2400" b="1" i="0" dirty="0" err="1">
                <a:solidFill>
                  <a:schemeClr val="bg1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לאתגר</a:t>
            </a:r>
            <a:r>
              <a:rPr lang="he-IL" sz="2400" b="1" i="0" dirty="0">
                <a:solidFill>
                  <a:schemeClr val="bg1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 </a:t>
            </a:r>
            <a:r>
              <a:rPr lang="he-IL" sz="2400" b="1" i="0" dirty="0" err="1">
                <a:solidFill>
                  <a:schemeClr val="bg1"/>
                </a:solidFill>
                <a:effectLst/>
                <a:latin typeface="Assistant" panose="00000500000000000000" pitchFamily="2" charset="-79"/>
                <a:cs typeface="Assistant" panose="00000500000000000000" pitchFamily="2" charset="-79"/>
              </a:rPr>
              <a:t>לאתגר</a:t>
            </a:r>
            <a:endParaRPr lang="he-IL" sz="24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572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A0B0E33B-5CDD-EF18-D7F7-80EA4FC685A0}"/>
              </a:ext>
            </a:extLst>
          </p:cNvPr>
          <p:cNvSpPr/>
          <p:nvPr/>
        </p:nvSpPr>
        <p:spPr>
          <a:xfrm>
            <a:off x="2789382" y="2597728"/>
            <a:ext cx="6613237" cy="1662545"/>
          </a:xfrm>
          <a:prstGeom prst="roundRect">
            <a:avLst/>
          </a:prstGeom>
          <a:solidFill>
            <a:srgbClr val="EE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להפתיע עם כרטיס גירוד</a:t>
            </a:r>
          </a:p>
          <a:p>
            <a:pPr algn="ctr"/>
            <a:r>
              <a:rPr lang="he-IL" sz="2400" dirty="0">
                <a:latin typeface="Assistant ExtraBold" panose="00000900000000000000" pitchFamily="2" charset="-79"/>
                <a:cs typeface="Assistant ExtraBold" panose="00000900000000000000" pitchFamily="2" charset="-79"/>
                <a:hlinkClick r:id="rId4"/>
              </a:rPr>
              <a:t>קישור לכרטיסים&gt;&gt;</a:t>
            </a:r>
            <a:endParaRPr lang="he-IL" sz="1400" dirty="0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984553A-3604-E283-9A39-2C4C6566D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4" y="5489204"/>
            <a:ext cx="2138735" cy="128505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1EA8358-3EF3-3DB3-1241-58F2289A6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25" y="5320145"/>
            <a:ext cx="1799641" cy="14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5137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6F61E74F7254FFAACE179AD514BF94B00E5BAFAE9EC481B44A887128AEA8B460D" ma:contentTypeVersion="" ma:contentTypeDescription="צור פריט רשימה חדש." ma:contentTypeScope="" ma:versionID="3b61d496bdfd119985d8563668747021">
  <xsd:schema xmlns:xsd="http://www.w3.org/2001/XMLSchema" xmlns:xs="http://www.w3.org/2001/XMLSchema" xmlns:p="http://schemas.microsoft.com/office/2006/metadata/properties" xmlns:ns1="458654B0-58DA-43AF-B7B7-86C38ED4FD5E" targetNamespace="http://schemas.microsoft.com/office/2006/metadata/properties" ma:root="true" ma:fieldsID="695313bd741453274c42219807639905" ns1:_="">
    <xsd:import namespace="458654B0-58DA-43AF-B7B7-86C38ED4FD5E"/>
    <xsd:element name="properties">
      <xsd:complexType>
        <xsd:sequence>
          <xsd:element name="documentManagement">
            <xsd:complexType>
              <xsd:all>
                <xsd:element ref="ns1:Document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654B0-58DA-43AF-B7B7-86C38ED4FD5E" elementFormDefault="qualified">
    <xsd:import namespace="http://schemas.microsoft.com/office/2006/documentManagement/types"/>
    <xsd:import namespace="http://schemas.microsoft.com/office/infopath/2007/PartnerControls"/>
    <xsd:element name="DocumentUrl" ma:index="2" nillable="true" ma:displayName="Url" ma:internalName="DocumentUrl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6" ma:displayName="מחבר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4" ma:displayName="כותרת"/>
        <xsd:element ref="dc:subject" minOccurs="0" maxOccurs="1"/>
        <xsd:element ref="dc:description" minOccurs="0" maxOccurs="1" ma:index="8" ma:displayName="הערות"/>
        <xsd:element name="keywords" minOccurs="0" maxOccurs="1" type="xsd:string" ma:index="5" ma:displayName="מילות מפתח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Url xmlns="458654B0-58DA-43AF-B7B7-86C38ED4FD5E" xsi:nil="true"/>
  </documentManagement>
</p:properties>
</file>

<file path=customXml/itemProps1.xml><?xml version="1.0" encoding="utf-8"?>
<ds:datastoreItem xmlns:ds="http://schemas.openxmlformats.org/officeDocument/2006/customXml" ds:itemID="{A6F816D0-EC00-4FB0-B431-41DD22890AB7}"/>
</file>

<file path=customXml/itemProps2.xml><?xml version="1.0" encoding="utf-8"?>
<ds:datastoreItem xmlns:ds="http://schemas.openxmlformats.org/officeDocument/2006/customXml" ds:itemID="{9AFDADC3-4FBA-46BD-9304-0F5A4B0B190F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713</Words>
  <Application>Microsoft Office PowerPoint</Application>
  <PresentationFormat>מסך רחב</PresentationFormat>
  <Paragraphs>97</Paragraphs>
  <Slides>11</Slides>
  <Notes>11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7" baseType="lpstr">
      <vt:lpstr>Arial</vt:lpstr>
      <vt:lpstr>Assistant</vt:lpstr>
      <vt:lpstr>Assistant ExtraBold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Claplab</dc:title>
  <dc:creator>עמי חניא</dc:creator>
  <cp:keywords/>
  <dc:description/>
  <cp:lastModifiedBy>עמי חניא</cp:lastModifiedBy>
  <cp:revision>1</cp:revision>
  <dcterms:created xsi:type="dcterms:W3CDTF">2023-02-13T17:59:02Z</dcterms:created>
  <dcterms:modified xsi:type="dcterms:W3CDTF">2023-02-20T06:52:05Z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0x010100D6F61E74F7254FFAACE179AD514BF94B00E5BAFAE9EC481B44A887128AEA8B460D</vt:lpwstr>
  </property>
</Properties>
</file>