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78" r:id="rId2"/>
    <p:sldId id="279" r:id="rId3"/>
    <p:sldId id="280" r:id="rId4"/>
    <p:sldId id="286" r:id="rId5"/>
    <p:sldId id="281" r:id="rId6"/>
    <p:sldId id="282" r:id="rId7"/>
    <p:sldId id="285" r:id="rId8"/>
  </p:sldIdLst>
  <p:sldSz cx="9144000" cy="6858000" type="screen4x3"/>
  <p:notesSz cx="6800850" cy="9890125"/>
  <p:defaultTextStyle>
    <a:defPPr>
      <a:defRPr lang="he-IL"/>
    </a:defPPr>
    <a:lvl1pPr algn="l" rtl="0" eaLnBrk="0" fontAlgn="base" hangingPunct="0">
      <a:spcBef>
        <a:spcPct val="0"/>
      </a:spcBef>
      <a:spcAft>
        <a:spcPct val="0"/>
      </a:spcAft>
      <a:defRPr sz="2400" kern="1200">
        <a:solidFill>
          <a:schemeClr val="tx1"/>
        </a:solidFill>
        <a:latin typeface="Times New Roman" pitchFamily="18" charset="0"/>
        <a:ea typeface="+mn-ea"/>
        <a:cs typeface="Times New Roman (Hebrew)" charset="0"/>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Times New Roman (Hebrew)" charset="0"/>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Times New Roman (Hebrew)" charset="0"/>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Times New Roman (Hebrew)" charset="0"/>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Times New Roman (Hebrew)" charset="0"/>
      </a:defRPr>
    </a:lvl5pPr>
    <a:lvl6pPr marL="2286000" algn="r" defTabSz="914400" rtl="1" eaLnBrk="1" latinLnBrk="0" hangingPunct="1">
      <a:defRPr sz="2400" kern="1200">
        <a:solidFill>
          <a:schemeClr val="tx1"/>
        </a:solidFill>
        <a:latin typeface="Times New Roman" pitchFamily="18" charset="0"/>
        <a:ea typeface="+mn-ea"/>
        <a:cs typeface="Times New Roman (Hebrew)" charset="0"/>
      </a:defRPr>
    </a:lvl6pPr>
    <a:lvl7pPr marL="2743200" algn="r" defTabSz="914400" rtl="1" eaLnBrk="1" latinLnBrk="0" hangingPunct="1">
      <a:defRPr sz="2400" kern="1200">
        <a:solidFill>
          <a:schemeClr val="tx1"/>
        </a:solidFill>
        <a:latin typeface="Times New Roman" pitchFamily="18" charset="0"/>
        <a:ea typeface="+mn-ea"/>
        <a:cs typeface="Times New Roman (Hebrew)" charset="0"/>
      </a:defRPr>
    </a:lvl7pPr>
    <a:lvl8pPr marL="3200400" algn="r" defTabSz="914400" rtl="1" eaLnBrk="1" latinLnBrk="0" hangingPunct="1">
      <a:defRPr sz="2400" kern="1200">
        <a:solidFill>
          <a:schemeClr val="tx1"/>
        </a:solidFill>
        <a:latin typeface="Times New Roman" pitchFamily="18" charset="0"/>
        <a:ea typeface="+mn-ea"/>
        <a:cs typeface="Times New Roman (Hebrew)" charset="0"/>
      </a:defRPr>
    </a:lvl8pPr>
    <a:lvl9pPr marL="3657600" algn="r" defTabSz="914400" rtl="1" eaLnBrk="1" latinLnBrk="0" hangingPunct="1">
      <a:defRPr sz="2400" kern="1200">
        <a:solidFill>
          <a:schemeClr val="tx1"/>
        </a:solidFill>
        <a:latin typeface="Times New Roman" pitchFamily="18" charset="0"/>
        <a:ea typeface="+mn-ea"/>
        <a:cs typeface="Times New Roman (Hebrew)"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9900FF"/>
    <a:srgbClr val="00FF00"/>
    <a:srgbClr val="FF6600"/>
    <a:srgbClr val="6666FF"/>
    <a:srgbClr val="0099CC"/>
    <a:srgbClr val="6699FF"/>
    <a:srgbClr val="33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0" d="100"/>
          <a:sy n="80" d="100"/>
        </p:scale>
        <p:origin x="-54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3852863" y="0"/>
            <a:ext cx="2947987" cy="493713"/>
          </a:xfrm>
          <a:prstGeom prst="rect">
            <a:avLst/>
          </a:prstGeom>
          <a:noFill/>
          <a:ln w="9525">
            <a:noFill/>
            <a:miter lim="800000"/>
            <a:headEnd/>
            <a:tailEnd/>
          </a:ln>
          <a:effectLst/>
        </p:spPr>
        <p:txBody>
          <a:bodyPr vert="horz" wrap="square" lIns="91658" tIns="45829" rIns="91658" bIns="45829" numCol="1" anchor="t" anchorCtr="0" compatLnSpc="1">
            <a:prstTxWarp prst="textNoShape">
              <a:avLst/>
            </a:prstTxWarp>
          </a:bodyPr>
          <a:lstStyle>
            <a:lvl1pPr algn="r" defTabSz="915988">
              <a:defRPr sz="1200"/>
            </a:lvl1pPr>
          </a:lstStyle>
          <a:p>
            <a:endParaRPr lang="en-US"/>
          </a:p>
        </p:txBody>
      </p:sp>
      <p:sp>
        <p:nvSpPr>
          <p:cNvPr id="7171" name="Rectangle 3"/>
          <p:cNvSpPr>
            <a:spLocks noGrp="1" noChangeArrowheads="1"/>
          </p:cNvSpPr>
          <p:nvPr>
            <p:ph type="dt" sz="quarter" idx="1"/>
          </p:nvPr>
        </p:nvSpPr>
        <p:spPr bwMode="auto">
          <a:xfrm>
            <a:off x="0" y="0"/>
            <a:ext cx="2947988" cy="493713"/>
          </a:xfrm>
          <a:prstGeom prst="rect">
            <a:avLst/>
          </a:prstGeom>
          <a:noFill/>
          <a:ln w="9525">
            <a:noFill/>
            <a:miter lim="800000"/>
            <a:headEnd/>
            <a:tailEnd/>
          </a:ln>
          <a:effectLst/>
        </p:spPr>
        <p:txBody>
          <a:bodyPr vert="horz" wrap="square" lIns="91658" tIns="45829" rIns="91658" bIns="45829" numCol="1" anchor="t" anchorCtr="0" compatLnSpc="1">
            <a:prstTxWarp prst="textNoShape">
              <a:avLst/>
            </a:prstTxWarp>
          </a:bodyPr>
          <a:lstStyle>
            <a:lvl1pPr defTabSz="915988">
              <a:defRPr sz="1200"/>
            </a:lvl1pPr>
          </a:lstStyle>
          <a:p>
            <a:endParaRPr lang="en-US"/>
          </a:p>
        </p:txBody>
      </p:sp>
      <p:sp>
        <p:nvSpPr>
          <p:cNvPr id="7172" name="Rectangle 4"/>
          <p:cNvSpPr>
            <a:spLocks noGrp="1" noChangeArrowheads="1"/>
          </p:cNvSpPr>
          <p:nvPr>
            <p:ph type="ftr" sz="quarter" idx="2"/>
          </p:nvPr>
        </p:nvSpPr>
        <p:spPr bwMode="auto">
          <a:xfrm>
            <a:off x="3852863" y="9396413"/>
            <a:ext cx="2947987" cy="493712"/>
          </a:xfrm>
          <a:prstGeom prst="rect">
            <a:avLst/>
          </a:prstGeom>
          <a:noFill/>
          <a:ln w="9525">
            <a:noFill/>
            <a:miter lim="800000"/>
            <a:headEnd/>
            <a:tailEnd/>
          </a:ln>
          <a:effectLst/>
        </p:spPr>
        <p:txBody>
          <a:bodyPr vert="horz" wrap="square" lIns="91658" tIns="45829" rIns="91658" bIns="45829" numCol="1" anchor="b" anchorCtr="0" compatLnSpc="1">
            <a:prstTxWarp prst="textNoShape">
              <a:avLst/>
            </a:prstTxWarp>
          </a:bodyPr>
          <a:lstStyle>
            <a:lvl1pPr algn="r" defTabSz="915988">
              <a:defRPr sz="1200"/>
            </a:lvl1pPr>
          </a:lstStyle>
          <a:p>
            <a:endParaRPr lang="en-US"/>
          </a:p>
        </p:txBody>
      </p:sp>
      <p:sp>
        <p:nvSpPr>
          <p:cNvPr id="7173" name="Rectangle 5"/>
          <p:cNvSpPr>
            <a:spLocks noGrp="1" noChangeArrowheads="1"/>
          </p:cNvSpPr>
          <p:nvPr>
            <p:ph type="sldNum" sz="quarter" idx="3"/>
          </p:nvPr>
        </p:nvSpPr>
        <p:spPr bwMode="auto">
          <a:xfrm>
            <a:off x="0" y="9396413"/>
            <a:ext cx="2947988" cy="493712"/>
          </a:xfrm>
          <a:prstGeom prst="rect">
            <a:avLst/>
          </a:prstGeom>
          <a:noFill/>
          <a:ln w="9525">
            <a:noFill/>
            <a:miter lim="800000"/>
            <a:headEnd/>
            <a:tailEnd/>
          </a:ln>
          <a:effectLst/>
        </p:spPr>
        <p:txBody>
          <a:bodyPr vert="horz" wrap="square" lIns="91658" tIns="45829" rIns="91658" bIns="45829" numCol="1" anchor="b" anchorCtr="0" compatLnSpc="1">
            <a:prstTxWarp prst="textNoShape">
              <a:avLst/>
            </a:prstTxWarp>
          </a:bodyPr>
          <a:lstStyle>
            <a:lvl1pPr defTabSz="915988">
              <a:defRPr sz="1200"/>
            </a:lvl1pPr>
          </a:lstStyle>
          <a:p>
            <a:fld id="{4B65B12E-0886-4628-89D1-11C0EBC7990B}"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flipH="1">
            <a:off x="3852863" y="0"/>
            <a:ext cx="2947987" cy="493713"/>
          </a:xfrm>
          <a:prstGeom prst="rect">
            <a:avLst/>
          </a:prstGeom>
          <a:noFill/>
          <a:ln w="9525">
            <a:noFill/>
            <a:miter lim="800000"/>
            <a:headEnd/>
            <a:tailEnd/>
          </a:ln>
          <a:effectLst/>
        </p:spPr>
        <p:txBody>
          <a:bodyPr vert="horz" wrap="square" lIns="91658" tIns="45829" rIns="91658" bIns="45829" numCol="1" anchor="t" anchorCtr="0" compatLnSpc="1">
            <a:prstTxWarp prst="textNoShape">
              <a:avLst/>
            </a:prstTxWarp>
          </a:bodyPr>
          <a:lstStyle>
            <a:lvl1pPr algn="r" defTabSz="915988">
              <a:defRPr sz="1200"/>
            </a:lvl1pPr>
          </a:lstStyle>
          <a:p>
            <a:endParaRPr lang="en-US"/>
          </a:p>
        </p:txBody>
      </p:sp>
      <p:sp>
        <p:nvSpPr>
          <p:cNvPr id="4099" name="Rectangle 3"/>
          <p:cNvSpPr>
            <a:spLocks noGrp="1" noChangeArrowheads="1"/>
          </p:cNvSpPr>
          <p:nvPr>
            <p:ph type="dt" idx="1"/>
          </p:nvPr>
        </p:nvSpPr>
        <p:spPr bwMode="auto">
          <a:xfrm flipH="1">
            <a:off x="0" y="0"/>
            <a:ext cx="2947988" cy="493713"/>
          </a:xfrm>
          <a:prstGeom prst="rect">
            <a:avLst/>
          </a:prstGeom>
          <a:noFill/>
          <a:ln w="9525">
            <a:noFill/>
            <a:miter lim="800000"/>
            <a:headEnd/>
            <a:tailEnd/>
          </a:ln>
          <a:effectLst/>
        </p:spPr>
        <p:txBody>
          <a:bodyPr vert="horz" wrap="square" lIns="91658" tIns="45829" rIns="91658" bIns="45829" numCol="1" anchor="t" anchorCtr="0" compatLnSpc="1">
            <a:prstTxWarp prst="textNoShape">
              <a:avLst/>
            </a:prstTxWarp>
          </a:bodyPr>
          <a:lstStyle>
            <a:lvl1pPr defTabSz="915988">
              <a:defRPr sz="1200"/>
            </a:lvl1pPr>
          </a:lstStyle>
          <a:p>
            <a:endParaRPr lang="en-US"/>
          </a:p>
        </p:txBody>
      </p:sp>
      <p:sp>
        <p:nvSpPr>
          <p:cNvPr id="4100" name="Rectangle 4"/>
          <p:cNvSpPr>
            <a:spLocks noGrp="1" noRot="1" noChangeAspect="1" noChangeArrowheads="1" noTextEdit="1"/>
          </p:cNvSpPr>
          <p:nvPr>
            <p:ph type="sldImg" idx="2"/>
          </p:nvPr>
        </p:nvSpPr>
        <p:spPr bwMode="auto">
          <a:xfrm>
            <a:off x="927100" y="741363"/>
            <a:ext cx="4946650" cy="3709987"/>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flipH="1">
            <a:off x="906463" y="4697413"/>
            <a:ext cx="4987925" cy="4451350"/>
          </a:xfrm>
          <a:prstGeom prst="rect">
            <a:avLst/>
          </a:prstGeom>
          <a:noFill/>
          <a:ln w="9525">
            <a:noFill/>
            <a:miter lim="800000"/>
            <a:headEnd/>
            <a:tailEnd/>
          </a:ln>
          <a:effectLst/>
        </p:spPr>
        <p:txBody>
          <a:bodyPr vert="horz" wrap="square" lIns="91658" tIns="45829" rIns="91658" bIns="45829" numCol="1" anchor="t" anchorCtr="0" compatLnSpc="1">
            <a:prstTxWarp prst="textNoShape">
              <a:avLst/>
            </a:prstTxWarp>
          </a:bodyPr>
          <a:lstStyle/>
          <a:p>
            <a:pPr lvl="0"/>
            <a:r>
              <a:rPr lang="he-IL" smtClean="0"/>
              <a:t>לחץ כדי לערוך סגנונות טקסט של תבנית בסיס</a:t>
            </a:r>
            <a:endParaRPr lang="en-US" smtClean="0"/>
          </a:p>
          <a:p>
            <a:pPr lvl="1"/>
            <a:r>
              <a:rPr lang="he-IL" smtClean="0"/>
              <a:t>רמה שנייה</a:t>
            </a:r>
            <a:endParaRPr lang="en-US" smtClean="0"/>
          </a:p>
          <a:p>
            <a:pPr lvl="2"/>
            <a:r>
              <a:rPr lang="he-IL" smtClean="0"/>
              <a:t>רמה שלישית</a:t>
            </a:r>
            <a:endParaRPr lang="en-US" smtClean="0"/>
          </a:p>
          <a:p>
            <a:pPr lvl="3"/>
            <a:r>
              <a:rPr lang="he-IL" smtClean="0"/>
              <a:t>רמה רביעית</a:t>
            </a:r>
            <a:endParaRPr lang="en-US" smtClean="0"/>
          </a:p>
          <a:p>
            <a:pPr lvl="4"/>
            <a:r>
              <a:rPr lang="he-IL" smtClean="0"/>
              <a:t>רמה חמישית</a:t>
            </a:r>
            <a:endParaRPr lang="en-US" smtClean="0"/>
          </a:p>
        </p:txBody>
      </p:sp>
      <p:sp>
        <p:nvSpPr>
          <p:cNvPr id="4102" name="Rectangle 6"/>
          <p:cNvSpPr>
            <a:spLocks noGrp="1" noChangeArrowheads="1"/>
          </p:cNvSpPr>
          <p:nvPr>
            <p:ph type="ftr" sz="quarter" idx="4"/>
          </p:nvPr>
        </p:nvSpPr>
        <p:spPr bwMode="auto">
          <a:xfrm flipH="1">
            <a:off x="3852863" y="9396413"/>
            <a:ext cx="2947987" cy="493712"/>
          </a:xfrm>
          <a:prstGeom prst="rect">
            <a:avLst/>
          </a:prstGeom>
          <a:noFill/>
          <a:ln w="9525">
            <a:noFill/>
            <a:miter lim="800000"/>
            <a:headEnd/>
            <a:tailEnd/>
          </a:ln>
          <a:effectLst/>
        </p:spPr>
        <p:txBody>
          <a:bodyPr vert="horz" wrap="square" lIns="91658" tIns="45829" rIns="91658" bIns="45829" numCol="1" anchor="b" anchorCtr="0" compatLnSpc="1">
            <a:prstTxWarp prst="textNoShape">
              <a:avLst/>
            </a:prstTxWarp>
          </a:bodyPr>
          <a:lstStyle>
            <a:lvl1pPr algn="r" defTabSz="915988">
              <a:defRPr sz="1200"/>
            </a:lvl1pPr>
          </a:lstStyle>
          <a:p>
            <a:endParaRPr lang="en-US"/>
          </a:p>
        </p:txBody>
      </p:sp>
      <p:sp>
        <p:nvSpPr>
          <p:cNvPr id="4103" name="Rectangle 7"/>
          <p:cNvSpPr>
            <a:spLocks noGrp="1" noChangeArrowheads="1"/>
          </p:cNvSpPr>
          <p:nvPr>
            <p:ph type="sldNum" sz="quarter" idx="5"/>
          </p:nvPr>
        </p:nvSpPr>
        <p:spPr bwMode="auto">
          <a:xfrm flipH="1">
            <a:off x="0" y="9396413"/>
            <a:ext cx="2947988" cy="493712"/>
          </a:xfrm>
          <a:prstGeom prst="rect">
            <a:avLst/>
          </a:prstGeom>
          <a:noFill/>
          <a:ln w="9525">
            <a:noFill/>
            <a:miter lim="800000"/>
            <a:headEnd/>
            <a:tailEnd/>
          </a:ln>
          <a:effectLst/>
        </p:spPr>
        <p:txBody>
          <a:bodyPr vert="horz" wrap="square" lIns="91658" tIns="45829" rIns="91658" bIns="45829" numCol="1" anchor="b" anchorCtr="0" compatLnSpc="1">
            <a:prstTxWarp prst="textNoShape">
              <a:avLst/>
            </a:prstTxWarp>
          </a:bodyPr>
          <a:lstStyle>
            <a:lvl1pPr defTabSz="915988">
              <a:defRPr sz="1200"/>
            </a:lvl1pPr>
          </a:lstStyle>
          <a:p>
            <a:fld id="{A4114B75-F55C-4177-968B-9F6B845D0F3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Hebrew)"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Hebrew)"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Hebrew)"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Hebrew)"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Hebrew)"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lvl1pPr>
              <a:defRPr/>
            </a:lvl1pPr>
          </a:lstStyle>
          <a:p>
            <a:endParaRPr lang="en-US"/>
          </a:p>
        </p:txBody>
      </p:sp>
      <p:sp>
        <p:nvSpPr>
          <p:cNvPr id="5" name="מציין מיקום של כותרת תחתונה 4"/>
          <p:cNvSpPr>
            <a:spLocks noGrp="1"/>
          </p:cNvSpPr>
          <p:nvPr>
            <p:ph type="ftr" sz="quarter" idx="11"/>
          </p:nvPr>
        </p:nvSpPr>
        <p:spPr/>
        <p:txBody>
          <a:bodyPr/>
          <a:lstStyle>
            <a:lvl1pPr>
              <a:defRPr/>
            </a:lvl1p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endParaRPr lang="en-US"/>
          </a:p>
        </p:txBody>
      </p:sp>
      <p:sp>
        <p:nvSpPr>
          <p:cNvPr id="5" name="מציין מיקום של כותרת תחתונה 4"/>
          <p:cNvSpPr>
            <a:spLocks noGrp="1"/>
          </p:cNvSpPr>
          <p:nvPr>
            <p:ph type="ftr" sz="quarter" idx="11"/>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515100" y="609600"/>
            <a:ext cx="1943100" cy="5486400"/>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685800" y="609600"/>
            <a:ext cx="5676900" cy="5486400"/>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endParaRPr lang="en-US"/>
          </a:p>
        </p:txBody>
      </p:sp>
      <p:sp>
        <p:nvSpPr>
          <p:cNvPr id="5" name="מציין מיקום של כותרת תחתונה 4"/>
          <p:cNvSpPr>
            <a:spLocks noGrp="1"/>
          </p:cNvSpPr>
          <p:nvPr>
            <p:ph type="ftr" sz="quarter" idx="11"/>
          </p:nvPr>
        </p:nvSpPr>
        <p:spPr/>
        <p:txBody>
          <a:bodyPr/>
          <a:lstStyle>
            <a:lvl1pPr>
              <a:defRPr/>
            </a:lvl1p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כותרת, טקסט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762000" y="762000"/>
            <a:ext cx="7924800" cy="1143000"/>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sz="half" idx="1"/>
          </p:nvPr>
        </p:nvSpPr>
        <p:spPr>
          <a:xfrm>
            <a:off x="838200" y="2362200"/>
            <a:ext cx="3770313" cy="3724275"/>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760913" y="2362200"/>
            <a:ext cx="3770312" cy="3724275"/>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a:xfrm>
            <a:off x="2438400" y="6248400"/>
            <a:ext cx="2130425" cy="474663"/>
          </a:xfrm>
        </p:spPr>
        <p:txBody>
          <a:bodyPr/>
          <a:lstStyle>
            <a:lvl1pPr>
              <a:defRPr/>
            </a:lvl1pPr>
          </a:lstStyle>
          <a:p>
            <a:endParaRPr lang="en-US"/>
          </a:p>
        </p:txBody>
      </p:sp>
      <p:sp>
        <p:nvSpPr>
          <p:cNvPr id="6" name="מציין מיקום של כותרת תחתונה 5"/>
          <p:cNvSpPr>
            <a:spLocks noGrp="1"/>
          </p:cNvSpPr>
          <p:nvPr>
            <p:ph type="ftr" sz="quarter" idx="11"/>
          </p:nvPr>
        </p:nvSpPr>
        <p:spPr>
          <a:xfrm>
            <a:off x="5791200" y="6248400"/>
            <a:ext cx="2897188" cy="474663"/>
          </a:xfrm>
        </p:spPr>
        <p:txBody>
          <a:bodyPr/>
          <a:lstStyle>
            <a:lvl1pPr>
              <a:defRPr/>
            </a:lvl1pPr>
          </a:lstStyle>
          <a:p>
            <a:endParaRPr lang="en-US"/>
          </a:p>
        </p:txBody>
      </p:sp>
      <p:sp>
        <p:nvSpPr>
          <p:cNvPr id="7" name="מציין מיקום של מספר שקופית 6"/>
          <p:cNvSpPr>
            <a:spLocks noGrp="1"/>
          </p:cNvSpPr>
          <p:nvPr>
            <p:ph type="sldNum" sz="quarter" idx="12"/>
          </p:nvPr>
        </p:nvSpPr>
        <p:spPr>
          <a:xfrm>
            <a:off x="84138" y="6242050"/>
            <a:ext cx="587375" cy="488950"/>
          </a:xfrm>
          <a:prstGeom prst="rect">
            <a:avLst/>
          </a:prstGeom>
        </p:spPr>
        <p:txBody>
          <a:bodyPr/>
          <a:lstStyle>
            <a:lvl1pPr>
              <a:defRPr/>
            </a:lvl1pPr>
          </a:lstStyle>
          <a:p>
            <a:fld id="{C2BCF9C8-CAD6-4C31-9457-274544A4E4FE}" type="slidenum">
              <a:rPr lang="he-IL"/>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endParaRPr lang="en-US"/>
          </a:p>
        </p:txBody>
      </p:sp>
      <p:sp>
        <p:nvSpPr>
          <p:cNvPr id="5" name="מציין מיקום של כותרת תחתונה 4"/>
          <p:cNvSpPr>
            <a:spLocks noGrp="1"/>
          </p:cNvSpPr>
          <p:nvPr>
            <p:ph type="ftr" sz="quarter" idx="11"/>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lvl1pPr>
              <a:defRPr/>
            </a:lvl1pPr>
          </a:lstStyle>
          <a:p>
            <a:endParaRPr lang="en-US"/>
          </a:p>
        </p:txBody>
      </p:sp>
      <p:sp>
        <p:nvSpPr>
          <p:cNvPr id="5" name="מציין מיקום של כותרת תחתונה 4"/>
          <p:cNvSpPr>
            <a:spLocks noGrp="1"/>
          </p:cNvSpPr>
          <p:nvPr>
            <p:ph type="ftr" sz="quarter" idx="11"/>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lvl1pPr>
              <a:defRPr/>
            </a:lvl1pPr>
          </a:lstStyle>
          <a:p>
            <a:endParaRPr lang="en-US"/>
          </a:p>
        </p:txBody>
      </p:sp>
      <p:sp>
        <p:nvSpPr>
          <p:cNvPr id="6" name="מציין מיקום של כותרת תחתונה 5"/>
          <p:cNvSpPr>
            <a:spLocks noGrp="1"/>
          </p:cNvSpPr>
          <p:nvPr>
            <p:ph type="ftr" sz="quarter" idx="11"/>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8229600" cy="1143000"/>
          </a:xfrm>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lvl1pPr>
              <a:defRPr/>
            </a:lvl1pPr>
          </a:lstStyle>
          <a:p>
            <a:endParaRPr lang="en-US"/>
          </a:p>
        </p:txBody>
      </p:sp>
      <p:sp>
        <p:nvSpPr>
          <p:cNvPr id="8" name="מציין מיקום של כותרת תחתונה 7"/>
          <p:cNvSpPr>
            <a:spLocks noGrp="1"/>
          </p:cNvSpPr>
          <p:nvPr>
            <p:ph type="ftr" sz="quarter" idx="11"/>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lvl1pPr>
              <a:defRPr/>
            </a:lvl1pPr>
          </a:lstStyle>
          <a:p>
            <a:endParaRPr lang="en-US"/>
          </a:p>
        </p:txBody>
      </p:sp>
      <p:sp>
        <p:nvSpPr>
          <p:cNvPr id="4" name="מציין מיקום של כותרת תחתונה 3"/>
          <p:cNvSpPr>
            <a:spLocks noGrp="1"/>
          </p:cNvSpPr>
          <p:nvPr>
            <p:ph type="ftr" sz="quarter" idx="11"/>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lvl1pPr>
              <a:defRPr/>
            </a:lvl1pPr>
          </a:lstStyle>
          <a:p>
            <a:endParaRPr lang="en-US"/>
          </a:p>
        </p:txBody>
      </p:sp>
      <p:sp>
        <p:nvSpPr>
          <p:cNvPr id="3" name="מציין מיקום של כותרת תחתונה 2"/>
          <p:cNvSpPr>
            <a:spLocks noGrp="1"/>
          </p:cNvSpPr>
          <p:nvPr>
            <p:ph type="ftr" sz="quarter" idx="11"/>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lvl1pPr>
              <a:defRPr/>
            </a:lvl1pPr>
          </a:lstStyle>
          <a:p>
            <a:endParaRPr lang="en-US"/>
          </a:p>
        </p:txBody>
      </p:sp>
      <p:sp>
        <p:nvSpPr>
          <p:cNvPr id="6" name="מציין מיקום של כותרת תחתונה 5"/>
          <p:cNvSpPr>
            <a:spLocks noGrp="1"/>
          </p:cNvSpPr>
          <p:nvPr>
            <p:ph type="ftr" sz="quarter" idx="11"/>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smtClean="0"/>
              <a:t>לחץ על הסמל כדי להוסיף תמונה</a:t>
            </a:r>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lvl1pPr>
              <a:defRPr/>
            </a:lvl1pPr>
          </a:lstStyle>
          <a:p>
            <a:endParaRPr lang="en-US"/>
          </a:p>
        </p:txBody>
      </p:sp>
      <p:sp>
        <p:nvSpPr>
          <p:cNvPr id="6" name="מציין מיקום של כותרת תחתונה 5"/>
          <p:cNvSpPr>
            <a:spLocks noGrp="1"/>
          </p:cNvSpPr>
          <p:nvPr>
            <p:ph type="ftr" sz="quarter" idx="11"/>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5" name="Picture 11" descr="S:\zeevpe\menachem\cleanbackground1.jpg"/>
          <p:cNvPicPr>
            <a:picLocks noChangeAspect="1" noChangeArrowheads="1"/>
          </p:cNvPicPr>
          <p:nvPr/>
        </p:nvPicPr>
        <p:blipFill>
          <a:blip r:embed="rId14"/>
          <a:srcRect/>
          <a:stretch>
            <a:fillRect/>
          </a:stretch>
        </p:blipFill>
        <p:spPr bwMode="auto">
          <a:xfrm>
            <a:off x="0" y="0"/>
            <a:ext cx="9153525" cy="6867525"/>
          </a:xfrm>
          <a:prstGeom prst="rect">
            <a:avLst/>
          </a:prstGeom>
          <a:noFill/>
        </p:spPr>
      </p:pic>
      <p:sp>
        <p:nvSpPr>
          <p:cNvPr id="1026" name="Rectangle 2"/>
          <p:cNvSpPr>
            <a:spLocks noGrp="1" noChangeArrowheads="1"/>
          </p:cNvSpPr>
          <p:nvPr>
            <p:ph type="title"/>
          </p:nvPr>
        </p:nvSpPr>
        <p:spPr bwMode="auto">
          <a:xfrm flipH="1">
            <a:off x="685800" y="609600"/>
            <a:ext cx="7772400" cy="1143000"/>
          </a:xfrm>
          <a:prstGeom prst="rect">
            <a:avLst/>
          </a:prstGeom>
          <a:noFill/>
          <a:ln w="9525">
            <a:noFill/>
            <a:miter lim="800000"/>
            <a:headEnd/>
            <a:tailEnd/>
          </a:ln>
          <a:effectLst>
            <a:outerShdw dist="35921" dir="2700000" algn="ctr" rotWithShape="0">
              <a:schemeClr val="tx2"/>
            </a:outerShdw>
          </a:effectLst>
        </p:spPr>
        <p:txBody>
          <a:bodyPr vert="horz" wrap="square" lIns="91440" tIns="45720" rIns="91440" bIns="45720" numCol="1" anchor="ctr" anchorCtr="0" compatLnSpc="1">
            <a:prstTxWarp prst="textNoShape">
              <a:avLst/>
            </a:prstTxWarp>
          </a:bodyPr>
          <a:lstStyle/>
          <a:p>
            <a:pPr lvl="0"/>
            <a:r>
              <a:rPr lang="he-IL" smtClean="0"/>
              <a:t>לחץ כדי לערוך סגנון</a:t>
            </a:r>
            <a:r>
              <a:rPr lang="en-US" smtClean="0"/>
              <a:t/>
            </a:r>
            <a:br>
              <a:rPr lang="en-US" smtClean="0"/>
            </a:br>
            <a:r>
              <a:rPr lang="he-IL" smtClean="0"/>
              <a:t>כותרת של תבנית בסיס</a:t>
            </a:r>
            <a:endParaRPr lang="en-US" smtClean="0"/>
          </a:p>
        </p:txBody>
      </p:sp>
      <p:sp>
        <p:nvSpPr>
          <p:cNvPr id="1027" name="Rectangle 3"/>
          <p:cNvSpPr>
            <a:spLocks noGrp="1" noChangeArrowheads="1"/>
          </p:cNvSpPr>
          <p:nvPr>
            <p:ph type="body" idx="1"/>
          </p:nvPr>
        </p:nvSpPr>
        <p:spPr bwMode="auto">
          <a:xfrm flipH="1">
            <a:off x="685800" y="1981200"/>
            <a:ext cx="7772400" cy="4114800"/>
          </a:xfrm>
          <a:prstGeom prst="rect">
            <a:avLst/>
          </a:prstGeom>
          <a:noFill/>
          <a:ln w="9525">
            <a:noFill/>
            <a:miter lim="800000"/>
            <a:headEnd/>
            <a:tailEnd/>
          </a:ln>
          <a:effectLst>
            <a:outerShdw dist="35921" dir="2700000" algn="ctr" rotWithShape="0">
              <a:schemeClr val="tx2"/>
            </a:outerShdw>
          </a:effectLst>
        </p:spPr>
        <p:txBody>
          <a:bodyPr vert="horz" wrap="square" lIns="91440" tIns="45720" rIns="91440" bIns="45720" numCol="1" anchor="t" anchorCtr="0" compatLnSpc="1">
            <a:prstTxWarp prst="textNoShape">
              <a:avLst/>
            </a:prstTxWarp>
          </a:bodyPr>
          <a:lstStyle/>
          <a:p>
            <a:pPr lvl="0"/>
            <a:r>
              <a:rPr lang="he-IL" smtClean="0"/>
              <a:t> לחץ כדי לערוך סגנונות טקסט של   </a:t>
            </a:r>
            <a:br>
              <a:rPr lang="he-IL" smtClean="0"/>
            </a:br>
            <a:r>
              <a:rPr lang="he-IL" smtClean="0"/>
              <a:t> תבנית בסיס</a:t>
            </a:r>
          </a:p>
          <a:p>
            <a:pPr lvl="1"/>
            <a:r>
              <a:rPr lang="he-IL" smtClean="0"/>
              <a:t> ב</a:t>
            </a:r>
          </a:p>
          <a:p>
            <a:pPr lvl="2"/>
            <a:r>
              <a:rPr lang="he-IL" smtClean="0"/>
              <a:t>רמה שלישית</a:t>
            </a:r>
          </a:p>
          <a:p>
            <a:pPr lvl="3"/>
            <a:r>
              <a:rPr lang="he-IL" smtClean="0"/>
              <a:t>רמה רביעית</a:t>
            </a:r>
          </a:p>
          <a:p>
            <a:pPr lvl="4"/>
            <a:r>
              <a:rPr lang="he-IL" smtClean="0"/>
              <a:t>רמה חמישית</a:t>
            </a:r>
          </a:p>
        </p:txBody>
      </p:sp>
      <p:sp>
        <p:nvSpPr>
          <p:cNvPr id="1028" name="Rectangle 4"/>
          <p:cNvSpPr>
            <a:spLocks noGrp="1" noChangeArrowheads="1"/>
          </p:cNvSpPr>
          <p:nvPr>
            <p:ph type="dt" sz="half" idx="2"/>
          </p:nvPr>
        </p:nvSpPr>
        <p:spPr bwMode="auto">
          <a:xfrm flipH="1">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endParaRPr lang="en-US"/>
          </a:p>
        </p:txBody>
      </p:sp>
      <p:sp>
        <p:nvSpPr>
          <p:cNvPr id="1029" name="Rectangle 5"/>
          <p:cNvSpPr>
            <a:spLocks noGrp="1" noChangeArrowheads="1"/>
          </p:cNvSpPr>
          <p:nvPr>
            <p:ph type="ftr" sz="quarter" idx="3"/>
          </p:nvPr>
        </p:nvSpPr>
        <p:spPr bwMode="auto">
          <a:xfrm flipH="1">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6" name="AutoShape 12">
            <a:hlinkClick r:id="" action="ppaction://hlinkshowjump?jump=previousslide" highlightClick="1"/>
          </p:cNvPr>
          <p:cNvSpPr>
            <a:spLocks noChangeArrowheads="1"/>
          </p:cNvSpPr>
          <p:nvPr/>
        </p:nvSpPr>
        <p:spPr bwMode="auto">
          <a:xfrm>
            <a:off x="504825" y="6172200"/>
            <a:ext cx="360363" cy="360363"/>
          </a:xfrm>
          <a:prstGeom prst="actionButtonBackPrevious">
            <a:avLst/>
          </a:prstGeom>
          <a:solidFill>
            <a:srgbClr val="FF6600"/>
          </a:solidFill>
          <a:ln w="9525">
            <a:solidFill>
              <a:schemeClr val="tx1"/>
            </a:solidFill>
            <a:miter lim="800000"/>
            <a:headEnd/>
            <a:tailEnd/>
          </a:ln>
          <a:effectLst/>
        </p:spPr>
        <p:txBody>
          <a:bodyPr wrap="none" anchor="ctr"/>
          <a:lstStyle/>
          <a:p>
            <a:endParaRPr lang="he-IL"/>
          </a:p>
        </p:txBody>
      </p:sp>
      <p:sp>
        <p:nvSpPr>
          <p:cNvPr id="1037" name="AutoShape 13">
            <a:hlinkClick r:id="" action="ppaction://hlinkshowjump?jump=nextslide" highlightClick="1"/>
          </p:cNvPr>
          <p:cNvSpPr>
            <a:spLocks noChangeArrowheads="1"/>
          </p:cNvSpPr>
          <p:nvPr/>
        </p:nvSpPr>
        <p:spPr bwMode="auto">
          <a:xfrm>
            <a:off x="1290638" y="6172200"/>
            <a:ext cx="360362" cy="360363"/>
          </a:xfrm>
          <a:prstGeom prst="actionButtonForwardNext">
            <a:avLst/>
          </a:prstGeom>
          <a:solidFill>
            <a:srgbClr val="FF6600"/>
          </a:solidFill>
          <a:ln w="9525">
            <a:solidFill>
              <a:schemeClr val="tx1"/>
            </a:solidFill>
            <a:miter lim="800000"/>
            <a:headEnd/>
            <a:tailEnd/>
          </a:ln>
          <a:effectLst/>
        </p:spPr>
        <p:txBody>
          <a:bodyPr wrap="none" anchor="ctr"/>
          <a:lstStyle/>
          <a:p>
            <a:endParaRPr lang="he-IL"/>
          </a:p>
        </p:txBody>
      </p:sp>
      <p:sp>
        <p:nvSpPr>
          <p:cNvPr id="1038" name="AutoShape 14">
            <a:hlinkClick r:id="" action="ppaction://hlinkshowjump?jump=lastslideviewed" highlightClick="1"/>
          </p:cNvPr>
          <p:cNvSpPr>
            <a:spLocks noChangeArrowheads="1"/>
          </p:cNvSpPr>
          <p:nvPr/>
        </p:nvSpPr>
        <p:spPr bwMode="auto">
          <a:xfrm>
            <a:off x="895350" y="6176963"/>
            <a:ext cx="360363" cy="360362"/>
          </a:xfrm>
          <a:prstGeom prst="actionButtonReturn">
            <a:avLst/>
          </a:prstGeom>
          <a:solidFill>
            <a:srgbClr val="FF6600"/>
          </a:solidFill>
          <a:ln w="9525">
            <a:solidFill>
              <a:schemeClr val="tx1"/>
            </a:solidFill>
            <a:miter lim="800000"/>
            <a:headEnd/>
            <a:tailEnd/>
          </a:ln>
          <a:effectLst/>
        </p:spPr>
        <p:txBody>
          <a:bodyPr wrap="none" anchor="ctr"/>
          <a:lstStyle/>
          <a:p>
            <a:endParaRPr lang="he-IL"/>
          </a:p>
        </p:txBody>
      </p:sp>
      <p:sp>
        <p:nvSpPr>
          <p:cNvPr id="1043" name="Text Box 19"/>
          <p:cNvSpPr txBox="1">
            <a:spLocks noChangeArrowheads="1"/>
          </p:cNvSpPr>
          <p:nvPr/>
        </p:nvSpPr>
        <p:spPr bwMode="auto">
          <a:xfrm>
            <a:off x="320675" y="328613"/>
            <a:ext cx="3054350" cy="373062"/>
          </a:xfrm>
          <a:prstGeom prst="rect">
            <a:avLst/>
          </a:prstGeom>
          <a:noFill/>
          <a:ln w="9525">
            <a:noFill/>
            <a:miter lim="800000"/>
            <a:headEnd/>
            <a:tailEnd/>
          </a:ln>
          <a:effectLst>
            <a:outerShdw dist="28398" dir="1593903" algn="ctr" rotWithShape="0">
              <a:schemeClr val="tx1"/>
            </a:outerShdw>
          </a:effectLst>
        </p:spPr>
        <p:txBody>
          <a:bodyPr anchor="ctr">
            <a:spAutoFit/>
          </a:bodyPr>
          <a:lstStyle/>
          <a:p>
            <a:pPr algn="r" rtl="1">
              <a:lnSpc>
                <a:spcPct val="80000"/>
              </a:lnSpc>
            </a:pPr>
            <a:r>
              <a:rPr lang="he-IL" sz="2300" b="1">
                <a:solidFill>
                  <a:srgbClr val="FF6600"/>
                </a:solidFill>
                <a:latin typeface="Arial" pitchFamily="34" charset="0"/>
                <a:cs typeface="Arial (Hebrew)" pitchFamily="42" charset="0"/>
              </a:rPr>
              <a:t>האוניברסיטה הפתוחה</a:t>
            </a:r>
            <a:endParaRPr lang="he-IL" sz="2800" b="1">
              <a:solidFill>
                <a:srgbClr val="FF6600"/>
              </a:solidFill>
              <a:latin typeface="Arial" pitchFamily="34" charset="0"/>
              <a:cs typeface="Arial (Hebrew)" pitchFamily="42" charset="0"/>
            </a:endParaRPr>
          </a:p>
        </p:txBody>
      </p:sp>
      <p:sp>
        <p:nvSpPr>
          <p:cNvPr id="1044" name="Text Box 20"/>
          <p:cNvSpPr txBox="1">
            <a:spLocks noChangeArrowheads="1"/>
          </p:cNvSpPr>
          <p:nvPr/>
        </p:nvSpPr>
        <p:spPr bwMode="auto">
          <a:xfrm>
            <a:off x="119063" y="309563"/>
            <a:ext cx="642937" cy="433387"/>
          </a:xfrm>
          <a:prstGeom prst="rect">
            <a:avLst/>
          </a:prstGeom>
          <a:noFill/>
          <a:ln w="9525">
            <a:noFill/>
            <a:miter lim="800000"/>
            <a:headEnd/>
            <a:tailEnd/>
          </a:ln>
          <a:effectLst>
            <a:outerShdw dist="28398" dir="1593903" algn="ctr" rotWithShape="0">
              <a:schemeClr val="tx1"/>
            </a:outerShdw>
          </a:effectLst>
        </p:spPr>
        <p:txBody>
          <a:bodyPr anchor="ctr">
            <a:spAutoFit/>
          </a:bodyPr>
          <a:lstStyle/>
          <a:p>
            <a:pPr algn="ctr" rtl="1">
              <a:lnSpc>
                <a:spcPct val="80000"/>
              </a:lnSpc>
            </a:pPr>
            <a:r>
              <a:rPr lang="en-US" sz="2800" b="1">
                <a:solidFill>
                  <a:srgbClr val="FF6600"/>
                </a:solidFill>
                <a:latin typeface="Logo OPEN UNIVERSITY" pitchFamily="2" charset="2"/>
              </a:rPr>
              <a:t>a</a:t>
            </a:r>
          </a:p>
        </p:txBody>
      </p:sp>
      <p:sp>
        <p:nvSpPr>
          <p:cNvPr id="1045" name="Line 21"/>
          <p:cNvSpPr>
            <a:spLocks noChangeShapeType="1"/>
          </p:cNvSpPr>
          <p:nvPr/>
        </p:nvSpPr>
        <p:spPr bwMode="auto">
          <a:xfrm flipH="1">
            <a:off x="358775" y="288925"/>
            <a:ext cx="2933700" cy="0"/>
          </a:xfrm>
          <a:prstGeom prst="line">
            <a:avLst/>
          </a:prstGeom>
          <a:noFill/>
          <a:ln w="38100">
            <a:solidFill>
              <a:srgbClr val="FF6600"/>
            </a:solidFill>
            <a:round/>
            <a:headEnd/>
            <a:tailEnd/>
          </a:ln>
          <a:effectLst>
            <a:outerShdw dist="28398" dir="1593903" algn="ctr" rotWithShape="0">
              <a:schemeClr val="tx1"/>
            </a:outerShdw>
          </a:effectLst>
        </p:spPr>
        <p:txBody>
          <a:bodyPr wrap="none" anchor="ctr"/>
          <a:lstStyle/>
          <a:p>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r" rtl="1" eaLnBrk="1" fontAlgn="base" hangingPunct="1">
        <a:spcBef>
          <a:spcPct val="0"/>
        </a:spcBef>
        <a:spcAft>
          <a:spcPct val="0"/>
        </a:spcAft>
        <a:defRPr sz="4400" b="1">
          <a:solidFill>
            <a:srgbClr val="FFFF00"/>
          </a:solidFill>
          <a:latin typeface="+mj-lt"/>
          <a:ea typeface="+mj-ea"/>
          <a:cs typeface="+mj-cs"/>
        </a:defRPr>
      </a:lvl1pPr>
      <a:lvl2pPr algn="r" rtl="1" eaLnBrk="1" fontAlgn="base" hangingPunct="1">
        <a:spcBef>
          <a:spcPct val="0"/>
        </a:spcBef>
        <a:spcAft>
          <a:spcPct val="0"/>
        </a:spcAft>
        <a:defRPr sz="4400" b="1">
          <a:solidFill>
            <a:srgbClr val="FFFF00"/>
          </a:solidFill>
          <a:latin typeface="Times New Roman" pitchFamily="18" charset="0"/>
          <a:cs typeface="Arial" pitchFamily="34" charset="0"/>
        </a:defRPr>
      </a:lvl2pPr>
      <a:lvl3pPr algn="r" rtl="1" eaLnBrk="1" fontAlgn="base" hangingPunct="1">
        <a:spcBef>
          <a:spcPct val="0"/>
        </a:spcBef>
        <a:spcAft>
          <a:spcPct val="0"/>
        </a:spcAft>
        <a:defRPr sz="4400" b="1">
          <a:solidFill>
            <a:srgbClr val="FFFF00"/>
          </a:solidFill>
          <a:latin typeface="Times New Roman" pitchFamily="18" charset="0"/>
          <a:cs typeface="Arial" pitchFamily="34" charset="0"/>
        </a:defRPr>
      </a:lvl3pPr>
      <a:lvl4pPr algn="r" rtl="1" eaLnBrk="1" fontAlgn="base" hangingPunct="1">
        <a:spcBef>
          <a:spcPct val="0"/>
        </a:spcBef>
        <a:spcAft>
          <a:spcPct val="0"/>
        </a:spcAft>
        <a:defRPr sz="4400" b="1">
          <a:solidFill>
            <a:srgbClr val="FFFF00"/>
          </a:solidFill>
          <a:latin typeface="Times New Roman" pitchFamily="18" charset="0"/>
          <a:cs typeface="Arial" pitchFamily="34" charset="0"/>
        </a:defRPr>
      </a:lvl4pPr>
      <a:lvl5pPr algn="r" rtl="1" eaLnBrk="1" fontAlgn="base" hangingPunct="1">
        <a:spcBef>
          <a:spcPct val="0"/>
        </a:spcBef>
        <a:spcAft>
          <a:spcPct val="0"/>
        </a:spcAft>
        <a:defRPr sz="4400" b="1">
          <a:solidFill>
            <a:srgbClr val="FFFF00"/>
          </a:solidFill>
          <a:latin typeface="Times New Roman" pitchFamily="18" charset="0"/>
          <a:cs typeface="Arial" pitchFamily="34" charset="0"/>
        </a:defRPr>
      </a:lvl5pPr>
      <a:lvl6pPr marL="457200" algn="r" rtl="1" eaLnBrk="1" fontAlgn="base" hangingPunct="1">
        <a:spcBef>
          <a:spcPct val="0"/>
        </a:spcBef>
        <a:spcAft>
          <a:spcPct val="0"/>
        </a:spcAft>
        <a:defRPr sz="4400" b="1">
          <a:solidFill>
            <a:srgbClr val="FFFF00"/>
          </a:solidFill>
          <a:latin typeface="Times New Roman" pitchFamily="18" charset="0"/>
          <a:cs typeface="Arial" pitchFamily="34" charset="0"/>
        </a:defRPr>
      </a:lvl6pPr>
      <a:lvl7pPr marL="914400" algn="r" rtl="1" eaLnBrk="1" fontAlgn="base" hangingPunct="1">
        <a:spcBef>
          <a:spcPct val="0"/>
        </a:spcBef>
        <a:spcAft>
          <a:spcPct val="0"/>
        </a:spcAft>
        <a:defRPr sz="4400" b="1">
          <a:solidFill>
            <a:srgbClr val="FFFF00"/>
          </a:solidFill>
          <a:latin typeface="Times New Roman" pitchFamily="18" charset="0"/>
          <a:cs typeface="Arial" pitchFamily="34" charset="0"/>
        </a:defRPr>
      </a:lvl7pPr>
      <a:lvl8pPr marL="1371600" algn="r" rtl="1" eaLnBrk="1" fontAlgn="base" hangingPunct="1">
        <a:spcBef>
          <a:spcPct val="0"/>
        </a:spcBef>
        <a:spcAft>
          <a:spcPct val="0"/>
        </a:spcAft>
        <a:defRPr sz="4400" b="1">
          <a:solidFill>
            <a:srgbClr val="FFFF00"/>
          </a:solidFill>
          <a:latin typeface="Times New Roman" pitchFamily="18" charset="0"/>
          <a:cs typeface="Arial" pitchFamily="34" charset="0"/>
        </a:defRPr>
      </a:lvl8pPr>
      <a:lvl9pPr marL="1828800" algn="r" rtl="1" eaLnBrk="1" fontAlgn="base" hangingPunct="1">
        <a:spcBef>
          <a:spcPct val="0"/>
        </a:spcBef>
        <a:spcAft>
          <a:spcPct val="0"/>
        </a:spcAft>
        <a:defRPr sz="4400" b="1">
          <a:solidFill>
            <a:srgbClr val="FFFF00"/>
          </a:solidFill>
          <a:latin typeface="Times New Roman" pitchFamily="18" charset="0"/>
          <a:cs typeface="Arial" pitchFamily="34" charset="0"/>
        </a:defRPr>
      </a:lvl9pPr>
    </p:titleStyle>
    <p:bodyStyle>
      <a:lvl1pPr marL="342900" indent="-342900" algn="r" rtl="1" eaLnBrk="1" fontAlgn="base" hangingPunct="1">
        <a:spcBef>
          <a:spcPct val="20000"/>
        </a:spcBef>
        <a:spcAft>
          <a:spcPct val="0"/>
        </a:spcAft>
        <a:buClr>
          <a:srgbClr val="FFFF00"/>
        </a:buClr>
        <a:buSzPct val="70000"/>
        <a:buFont typeface="Wingdings" pitchFamily="2" charset="2"/>
        <a:buChar char="l"/>
        <a:defRPr sz="3800" b="1">
          <a:solidFill>
            <a:schemeClr val="bg1"/>
          </a:solidFill>
          <a:latin typeface="+mn-lt"/>
          <a:ea typeface="+mn-ea"/>
          <a:cs typeface="+mn-cs"/>
        </a:defRPr>
      </a:lvl1pPr>
      <a:lvl2pPr marL="742950" indent="-285750" algn="r" rtl="1" eaLnBrk="1" fontAlgn="base" hangingPunct="1">
        <a:spcBef>
          <a:spcPct val="20000"/>
        </a:spcBef>
        <a:spcAft>
          <a:spcPct val="0"/>
        </a:spcAft>
        <a:buClr>
          <a:srgbClr val="FF6600"/>
        </a:buClr>
        <a:buSzPct val="70000"/>
        <a:buFont typeface="Wingdings" pitchFamily="2" charset="2"/>
        <a:buChar char="u"/>
        <a:defRPr sz="3400" b="1">
          <a:solidFill>
            <a:schemeClr val="bg1"/>
          </a:solidFill>
          <a:latin typeface="+mn-lt"/>
          <a:cs typeface="Arial (Hebrew)" pitchFamily="42" charset="0"/>
        </a:defRPr>
      </a:lvl2pPr>
      <a:lvl3pPr marL="1143000" indent="-228600" algn="r" rtl="1" eaLnBrk="1" fontAlgn="base" hangingPunct="1">
        <a:spcBef>
          <a:spcPct val="20000"/>
        </a:spcBef>
        <a:spcAft>
          <a:spcPct val="0"/>
        </a:spcAft>
        <a:buChar char="•"/>
        <a:defRPr sz="2400">
          <a:solidFill>
            <a:schemeClr val="tx1"/>
          </a:solidFill>
          <a:latin typeface="+mn-lt"/>
          <a:cs typeface="Times New Roman (Hebrew)" charset="0"/>
        </a:defRPr>
      </a:lvl3pPr>
      <a:lvl4pPr marL="1600200" indent="-228600" algn="r" rtl="1" eaLnBrk="1" fontAlgn="base" hangingPunct="1">
        <a:spcBef>
          <a:spcPct val="20000"/>
        </a:spcBef>
        <a:spcAft>
          <a:spcPct val="0"/>
        </a:spcAft>
        <a:buChar char="–"/>
        <a:defRPr sz="2000">
          <a:solidFill>
            <a:schemeClr val="tx1"/>
          </a:solidFill>
          <a:latin typeface="+mn-lt"/>
          <a:cs typeface="Times New Roman (Hebrew)" charset="0"/>
        </a:defRPr>
      </a:lvl4pPr>
      <a:lvl5pPr marL="2057400" indent="-228600" algn="r" rtl="1" eaLnBrk="1" fontAlgn="base" hangingPunct="1">
        <a:spcBef>
          <a:spcPct val="20000"/>
        </a:spcBef>
        <a:spcAft>
          <a:spcPct val="0"/>
        </a:spcAft>
        <a:buChar char="»"/>
        <a:defRPr sz="2000">
          <a:solidFill>
            <a:schemeClr val="tx1"/>
          </a:solidFill>
          <a:latin typeface="+mn-lt"/>
          <a:cs typeface="Times New Roman (Hebrew)" charset="0"/>
        </a:defRPr>
      </a:lvl5pPr>
      <a:lvl6pPr marL="2514600" indent="-228600" algn="r" rtl="1" eaLnBrk="1" fontAlgn="base" hangingPunct="1">
        <a:spcBef>
          <a:spcPct val="20000"/>
        </a:spcBef>
        <a:spcAft>
          <a:spcPct val="0"/>
        </a:spcAft>
        <a:buChar char="»"/>
        <a:defRPr sz="2000">
          <a:solidFill>
            <a:schemeClr val="tx1"/>
          </a:solidFill>
          <a:latin typeface="+mn-lt"/>
          <a:cs typeface="Times New Roman (Hebrew)" charset="0"/>
        </a:defRPr>
      </a:lvl6pPr>
      <a:lvl7pPr marL="2971800" indent="-228600" algn="r" rtl="1" eaLnBrk="1" fontAlgn="base" hangingPunct="1">
        <a:spcBef>
          <a:spcPct val="20000"/>
        </a:spcBef>
        <a:spcAft>
          <a:spcPct val="0"/>
        </a:spcAft>
        <a:buChar char="»"/>
        <a:defRPr sz="2000">
          <a:solidFill>
            <a:schemeClr val="tx1"/>
          </a:solidFill>
          <a:latin typeface="+mn-lt"/>
          <a:cs typeface="Times New Roman (Hebrew)" charset="0"/>
        </a:defRPr>
      </a:lvl7pPr>
      <a:lvl8pPr marL="3429000" indent="-228600" algn="r" rtl="1" eaLnBrk="1" fontAlgn="base" hangingPunct="1">
        <a:spcBef>
          <a:spcPct val="20000"/>
        </a:spcBef>
        <a:spcAft>
          <a:spcPct val="0"/>
        </a:spcAft>
        <a:buChar char="»"/>
        <a:defRPr sz="2000">
          <a:solidFill>
            <a:schemeClr val="tx1"/>
          </a:solidFill>
          <a:latin typeface="+mn-lt"/>
          <a:cs typeface="Times New Roman (Hebrew)" charset="0"/>
        </a:defRPr>
      </a:lvl8pPr>
      <a:lvl9pPr marL="3886200" indent="-228600" algn="r" rtl="1" eaLnBrk="1" fontAlgn="base" hangingPunct="1">
        <a:spcBef>
          <a:spcPct val="20000"/>
        </a:spcBef>
        <a:spcAft>
          <a:spcPct val="0"/>
        </a:spcAft>
        <a:buChar char="»"/>
        <a:defRPr sz="2000">
          <a:solidFill>
            <a:schemeClr val="tx1"/>
          </a:solidFill>
          <a:latin typeface="+mn-lt"/>
          <a:cs typeface="Times New Roman (Hebrew)" charset="0"/>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hyperlink" Target="http://wiki-openu.openu.ac.il/courses/wikiop/index.ph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Grp="1" noChangeArrowheads="1"/>
          </p:cNvSpPr>
          <p:nvPr>
            <p:ph type="ctrTitle"/>
          </p:nvPr>
        </p:nvSpPr>
        <p:spPr/>
        <p:txBody>
          <a:bodyPr/>
          <a:lstStyle/>
          <a:p>
            <a:pPr algn="ctr"/>
            <a:r>
              <a:rPr lang="he-IL" dirty="0"/>
              <a:t>למידה שיתופית </a:t>
            </a:r>
            <a:r>
              <a:rPr lang="he-IL" dirty="0" smtClean="0"/>
              <a:t/>
            </a:r>
            <a:br>
              <a:rPr lang="he-IL" dirty="0" smtClean="0"/>
            </a:br>
            <a:r>
              <a:rPr lang="he-IL" dirty="0" smtClean="0"/>
              <a:t>באוניברסיטה </a:t>
            </a:r>
            <a:r>
              <a:rPr lang="he-IL" dirty="0"/>
              <a:t>הפתוחה </a:t>
            </a:r>
            <a:endParaRPr lang="en-US" dirty="0"/>
          </a:p>
        </p:txBody>
      </p:sp>
      <p:sp>
        <p:nvSpPr>
          <p:cNvPr id="2051" name="Rectangle 3"/>
          <p:cNvSpPr>
            <a:spLocks noGrp="1" noChangeArrowheads="1"/>
          </p:cNvSpPr>
          <p:nvPr>
            <p:ph type="subTitle" idx="1"/>
          </p:nvPr>
        </p:nvSpPr>
        <p:spPr/>
        <p:txBody>
          <a:bodyPr/>
          <a:lstStyle/>
          <a:p>
            <a:r>
              <a:rPr lang="he-IL" dirty="0"/>
              <a:t>ד"ר חגית מישר-טל</a:t>
            </a:r>
          </a:p>
          <a:p>
            <a:r>
              <a:rPr lang="he-IL" dirty="0"/>
              <a:t>האוניברסיטה הפתוחה </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p:nvPr>
        </p:nvSpPr>
        <p:spPr/>
        <p:txBody>
          <a:bodyPr/>
          <a:lstStyle/>
          <a:p>
            <a:pPr algn="r"/>
            <a:r>
              <a:rPr lang="he-IL" dirty="0"/>
              <a:t>למה שיתופיות? </a:t>
            </a:r>
            <a:endParaRPr lang="en-US" dirty="0"/>
          </a:p>
        </p:txBody>
      </p:sp>
      <p:pic>
        <p:nvPicPr>
          <p:cNvPr id="17412" name="Picture 4" descr="MCj02403610000[1]"/>
          <p:cNvPicPr>
            <a:picLocks noGrp="1" noChangeAspect="1" noChangeArrowheads="1"/>
          </p:cNvPicPr>
          <p:nvPr>
            <p:ph sz="half" idx="2"/>
          </p:nvPr>
        </p:nvPicPr>
        <p:blipFill>
          <a:blip r:embed="rId2"/>
          <a:srcRect/>
          <a:stretch>
            <a:fillRect/>
          </a:stretch>
        </p:blipFill>
        <p:spPr>
          <a:xfrm>
            <a:off x="5038725" y="2997200"/>
            <a:ext cx="4105275" cy="2098675"/>
          </a:xfrm>
          <a:noFill/>
          <a:ln/>
        </p:spPr>
      </p:pic>
      <p:sp>
        <p:nvSpPr>
          <p:cNvPr id="17414" name="Text Box 6"/>
          <p:cNvSpPr txBox="1">
            <a:spLocks noChangeArrowheads="1"/>
          </p:cNvSpPr>
          <p:nvPr/>
        </p:nvSpPr>
        <p:spPr bwMode="auto">
          <a:xfrm>
            <a:off x="1016000" y="2051050"/>
            <a:ext cx="3744913" cy="3970318"/>
          </a:xfrm>
          <a:prstGeom prst="rect">
            <a:avLst/>
          </a:prstGeom>
          <a:noFill/>
          <a:ln w="9525">
            <a:noFill/>
            <a:miter lim="800000"/>
            <a:headEnd/>
            <a:tailEnd/>
          </a:ln>
          <a:effectLst/>
        </p:spPr>
        <p:txBody>
          <a:bodyPr>
            <a:spAutoFit/>
          </a:bodyPr>
          <a:lstStyle/>
          <a:p>
            <a:pPr>
              <a:spcBef>
                <a:spcPct val="20000"/>
              </a:spcBef>
              <a:buClr>
                <a:schemeClr val="tx1"/>
              </a:buClr>
              <a:buSzPct val="75000"/>
              <a:buFont typeface="Wingdings" pitchFamily="2" charset="2"/>
              <a:buNone/>
            </a:pPr>
            <a:r>
              <a:rPr lang="he-IL" sz="2400" dirty="0"/>
              <a:t>"טובים השניים מן האחד אשר יש להם שכר טוב בעמלם. כי אם יפלו, האחד יקים את חברו ואילו האחד שייפול ואין שני להקימו. גם אם ישכבו שניים, וחם להם. ואחד ואיך יחם? ואם יתקפו האחד, השניים יעמדו נגדו, והחוט המשולש לא במהרה ינתק". (קהלת, ט-</a:t>
            </a:r>
            <a:r>
              <a:rPr lang="he-IL" sz="2400" dirty="0" err="1"/>
              <a:t>יב</a:t>
            </a:r>
            <a:r>
              <a:rPr lang="he-IL" sz="2400" dirty="0"/>
              <a:t>)  </a:t>
            </a:r>
          </a:p>
          <a:p>
            <a:pPr>
              <a:spcBef>
                <a:spcPct val="50000"/>
              </a:spcBef>
            </a:pP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Grp="1" noChangeArrowheads="1"/>
          </p:cNvSpPr>
          <p:nvPr>
            <p:ph type="title"/>
          </p:nvPr>
        </p:nvSpPr>
        <p:spPr/>
        <p:txBody>
          <a:bodyPr/>
          <a:lstStyle/>
          <a:p>
            <a:pPr algn="r"/>
            <a:r>
              <a:rPr lang="he-IL" dirty="0"/>
              <a:t>למה שיתופיות בלמידה? </a:t>
            </a:r>
            <a:endParaRPr lang="en-US" dirty="0"/>
          </a:p>
        </p:txBody>
      </p:sp>
      <p:sp>
        <p:nvSpPr>
          <p:cNvPr id="18435" name="Rectangle 3"/>
          <p:cNvSpPr>
            <a:spLocks noGrp="1" noChangeArrowheads="1"/>
          </p:cNvSpPr>
          <p:nvPr>
            <p:ph type="body" sz="half" idx="1"/>
          </p:nvPr>
        </p:nvSpPr>
        <p:spPr>
          <a:xfrm>
            <a:off x="827088" y="1962151"/>
            <a:ext cx="7416800" cy="4254500"/>
          </a:xfrm>
          <a:effectLst>
            <a:outerShdw dist="35921" dir="2700000" sx="1000" sy="1000" algn="ctr" rotWithShape="0">
              <a:schemeClr val="tx2"/>
            </a:outerShdw>
          </a:effectLst>
        </p:spPr>
        <p:txBody>
          <a:bodyPr>
            <a:noAutofit/>
          </a:bodyPr>
          <a:lstStyle/>
          <a:p>
            <a:pPr lvl="1">
              <a:lnSpc>
                <a:spcPct val="90000"/>
              </a:lnSpc>
            </a:pPr>
            <a:r>
              <a:rPr lang="he-IL" sz="2400" b="0" dirty="0">
                <a:effectLst>
                  <a:outerShdw blurRad="38100" dist="38100" dir="2700000" algn="tl">
                    <a:srgbClr val="000000">
                      <a:alpha val="43137"/>
                    </a:srgbClr>
                  </a:outerShdw>
                </a:effectLst>
              </a:rPr>
              <a:t>אפלטון- למידה מתוך דיאלוג. </a:t>
            </a:r>
          </a:p>
          <a:p>
            <a:pPr lvl="1">
              <a:lnSpc>
                <a:spcPct val="90000"/>
              </a:lnSpc>
            </a:pPr>
            <a:r>
              <a:rPr lang="he-IL" sz="2400" b="0" dirty="0">
                <a:effectLst>
                  <a:outerShdw blurRad="38100" dist="38100" dir="2700000" algn="tl">
                    <a:srgbClr val="000000">
                      <a:alpha val="43137"/>
                    </a:srgbClr>
                  </a:outerShdw>
                </a:effectLst>
              </a:rPr>
              <a:t>בתרבות היהודית- הלמידה בחברותא  </a:t>
            </a:r>
          </a:p>
          <a:p>
            <a:pPr lvl="1">
              <a:lnSpc>
                <a:spcPct val="90000"/>
              </a:lnSpc>
            </a:pPr>
            <a:r>
              <a:rPr lang="he-IL" sz="2400" b="0" dirty="0">
                <a:effectLst>
                  <a:outerShdw blurRad="38100" dist="38100" dir="2700000" algn="tl">
                    <a:srgbClr val="000000">
                      <a:alpha val="43137"/>
                    </a:srgbClr>
                  </a:outerShdw>
                </a:effectLst>
              </a:rPr>
              <a:t>הגישה </a:t>
            </a:r>
            <a:r>
              <a:rPr lang="he-IL" sz="2400" b="0" dirty="0" err="1">
                <a:effectLst>
                  <a:outerShdw blurRad="38100" dist="38100" dir="2700000" algn="tl">
                    <a:srgbClr val="000000">
                      <a:alpha val="43137"/>
                    </a:srgbClr>
                  </a:outerShdw>
                </a:effectLst>
              </a:rPr>
              <a:t>הקונסטרוקטיביסטית</a:t>
            </a:r>
            <a:r>
              <a:rPr lang="he-IL" sz="2400" b="0" dirty="0">
                <a:effectLst>
                  <a:outerShdw blurRad="38100" dist="38100" dir="2700000" algn="tl">
                    <a:srgbClr val="000000">
                      <a:alpha val="43137"/>
                    </a:srgbClr>
                  </a:outerShdw>
                </a:effectLst>
              </a:rPr>
              <a:t> </a:t>
            </a:r>
            <a:r>
              <a:rPr lang="he-IL" sz="2400" b="0" dirty="0" smtClean="0">
                <a:effectLst>
                  <a:outerShdw blurRad="38100" dist="38100" dir="2700000" algn="tl">
                    <a:srgbClr val="000000">
                      <a:alpha val="43137"/>
                    </a:srgbClr>
                  </a:outerShdw>
                </a:effectLst>
              </a:rPr>
              <a:t>–</a:t>
            </a:r>
            <a:r>
              <a:rPr lang="he-IL" sz="2400" b="0" dirty="0" smtClean="0">
                <a:effectLst>
                  <a:outerShdw blurRad="38100" dist="38100" dir="2700000" algn="tl">
                    <a:srgbClr val="000000">
                      <a:alpha val="43137"/>
                    </a:srgbClr>
                  </a:outerShdw>
                </a:effectLst>
              </a:rPr>
              <a:t>שיתוף ויצירתיות </a:t>
            </a:r>
            <a:endParaRPr lang="he-IL" sz="2400" b="0" dirty="0" smtClean="0">
              <a:effectLst>
                <a:outerShdw blurRad="38100" dist="38100" dir="2700000" algn="tl">
                  <a:srgbClr val="000000">
                    <a:alpha val="43137"/>
                  </a:srgbClr>
                </a:outerShdw>
              </a:effectLst>
            </a:endParaRPr>
          </a:p>
          <a:p>
            <a:pPr lvl="1">
              <a:lnSpc>
                <a:spcPct val="90000"/>
              </a:lnSpc>
            </a:pPr>
            <a:r>
              <a:rPr lang="en-US" sz="2400" b="0" dirty="0" smtClean="0">
                <a:effectLst>
                  <a:outerShdw blurRad="38100" dist="38100" dir="2700000" algn="tl">
                    <a:srgbClr val="000000">
                      <a:alpha val="43137"/>
                    </a:srgbClr>
                  </a:outerShdw>
                </a:effectLst>
              </a:rPr>
              <a:t>Collective </a:t>
            </a:r>
            <a:r>
              <a:rPr lang="en-US" sz="2400" b="0" dirty="0" smtClean="0">
                <a:effectLst>
                  <a:outerShdw blurRad="38100" dist="38100" dir="2700000" algn="tl">
                    <a:srgbClr val="000000">
                      <a:alpha val="43137"/>
                    </a:srgbClr>
                  </a:outerShdw>
                </a:effectLst>
              </a:rPr>
              <a:t>Intelligence</a:t>
            </a:r>
            <a:r>
              <a:rPr lang="he-IL" sz="2400" b="0" dirty="0" smtClean="0">
                <a:effectLst>
                  <a:outerShdw blurRad="38100" dist="38100" dir="2700000" algn="tl">
                    <a:srgbClr val="000000">
                      <a:alpha val="43137"/>
                    </a:srgbClr>
                  </a:outerShdw>
                </a:effectLst>
              </a:rPr>
              <a:t> ומיומנויות שיתוף ידע</a:t>
            </a:r>
            <a:endParaRPr lang="he-IL" sz="2400" b="0" dirty="0" smtClean="0">
              <a:effectLst>
                <a:outerShdw blurRad="38100" dist="38100" dir="2700000" algn="tl">
                  <a:srgbClr val="000000">
                    <a:alpha val="43137"/>
                  </a:srgbClr>
                </a:outerShdw>
              </a:effectLst>
            </a:endParaRPr>
          </a:p>
          <a:p>
            <a:pPr lvl="1">
              <a:lnSpc>
                <a:spcPct val="90000"/>
              </a:lnSpc>
              <a:buNone/>
            </a:pPr>
            <a:endParaRPr lang="he-IL" sz="2400" b="0" dirty="0" smtClean="0">
              <a:effectLst>
                <a:outerShdw blurRad="38100" dist="38100" dir="2700000" algn="tl">
                  <a:srgbClr val="000000">
                    <a:alpha val="43137"/>
                  </a:srgbClr>
                </a:outerShdw>
              </a:effectLst>
            </a:endParaRPr>
          </a:p>
          <a:p>
            <a:pPr>
              <a:lnSpc>
                <a:spcPct val="90000"/>
              </a:lnSpc>
            </a:pPr>
            <a:r>
              <a:rPr lang="he-IL" sz="2400" b="0" dirty="0" smtClean="0">
                <a:solidFill>
                  <a:srgbClr val="FFFF00"/>
                </a:solidFill>
                <a:effectLst>
                  <a:outerShdw blurRad="38100" dist="38100" dir="2700000" algn="tl">
                    <a:srgbClr val="000000">
                      <a:alpha val="43137"/>
                    </a:srgbClr>
                  </a:outerShdw>
                </a:effectLst>
              </a:rPr>
              <a:t>ההיבט </a:t>
            </a:r>
            <a:r>
              <a:rPr lang="he-IL" sz="2400" b="0" dirty="0">
                <a:solidFill>
                  <a:srgbClr val="FFFF00"/>
                </a:solidFill>
                <a:effectLst>
                  <a:outerShdw blurRad="38100" dist="38100" dir="2700000" algn="tl">
                    <a:srgbClr val="000000">
                      <a:alpha val="43137"/>
                    </a:srgbClr>
                  </a:outerShdw>
                </a:effectLst>
              </a:rPr>
              <a:t>הקוגניטיבי</a:t>
            </a:r>
            <a:r>
              <a:rPr lang="he-IL" sz="2400" b="0" dirty="0">
                <a:effectLst>
                  <a:outerShdw blurRad="38100" dist="38100" dir="2700000" algn="tl">
                    <a:srgbClr val="000000">
                      <a:alpha val="43137"/>
                    </a:srgbClr>
                  </a:outerShdw>
                </a:effectLst>
              </a:rPr>
              <a:t>: למידה בתוך צוות מקדמת חשיבה מסדר גבוה: החלפת דעות, עימות דעות וחשיבה </a:t>
            </a:r>
            <a:r>
              <a:rPr lang="he-IL" sz="2400" b="0" dirty="0" smtClean="0">
                <a:effectLst>
                  <a:outerShdw blurRad="38100" dist="38100" dir="2700000" algn="tl">
                    <a:srgbClr val="000000">
                      <a:alpha val="43137"/>
                    </a:srgbClr>
                  </a:outerShdw>
                </a:effectLst>
              </a:rPr>
              <a:t>ביקורתית ויצירתית, </a:t>
            </a:r>
            <a:r>
              <a:rPr lang="he-IL" sz="2400" b="0" dirty="0">
                <a:effectLst>
                  <a:outerShdw blurRad="38100" dist="38100" dir="2700000" algn="tl">
                    <a:srgbClr val="000000">
                      <a:alpha val="43137"/>
                    </a:srgbClr>
                  </a:outerShdw>
                </a:effectLst>
              </a:rPr>
              <a:t>בחינת חלופות, בירור משמעויות וגיבושן, פתרון בעיות מורכבות. </a:t>
            </a:r>
            <a:endParaRPr lang="he-IL" sz="2400" b="0" dirty="0" smtClean="0">
              <a:effectLst>
                <a:outerShdw blurRad="38100" dist="38100" dir="2700000" algn="tl">
                  <a:srgbClr val="000000">
                    <a:alpha val="43137"/>
                  </a:srgbClr>
                </a:outerShdw>
              </a:effectLst>
            </a:endParaRPr>
          </a:p>
          <a:p>
            <a:pPr>
              <a:lnSpc>
                <a:spcPct val="90000"/>
              </a:lnSpc>
            </a:pPr>
            <a:endParaRPr lang="he-IL" sz="2400" b="0" dirty="0">
              <a:effectLst>
                <a:outerShdw blurRad="38100" dist="38100" dir="2700000" algn="tl">
                  <a:srgbClr val="000000">
                    <a:alpha val="43137"/>
                  </a:srgbClr>
                </a:outerShdw>
              </a:effectLst>
            </a:endParaRPr>
          </a:p>
          <a:p>
            <a:pPr>
              <a:lnSpc>
                <a:spcPct val="90000"/>
              </a:lnSpc>
            </a:pPr>
            <a:r>
              <a:rPr lang="he-IL" sz="2400" b="0" dirty="0">
                <a:solidFill>
                  <a:srgbClr val="FFFF00"/>
                </a:solidFill>
                <a:effectLst>
                  <a:outerShdw blurRad="38100" dist="38100" dir="2700000" algn="tl">
                    <a:srgbClr val="000000">
                      <a:alpha val="43137"/>
                    </a:srgbClr>
                  </a:outerShdw>
                </a:effectLst>
              </a:rPr>
              <a:t>ההיבט החברתי</a:t>
            </a:r>
            <a:r>
              <a:rPr lang="he-IL" sz="2400" b="0" dirty="0">
                <a:effectLst>
                  <a:outerShdw blurRad="38100" dist="38100" dir="2700000" algn="tl">
                    <a:srgbClr val="000000">
                      <a:alpha val="43137"/>
                    </a:srgbClr>
                  </a:outerShdw>
                </a:effectLst>
              </a:rPr>
              <a:t>: למידה בקבוצה מקדמת </a:t>
            </a:r>
            <a:r>
              <a:rPr lang="he-IL" sz="2400" b="0" dirty="0" err="1">
                <a:effectLst>
                  <a:outerShdw blurRad="38100" dist="38100" dir="2700000" algn="tl">
                    <a:srgbClr val="000000">
                      <a:alpha val="43137"/>
                    </a:srgbClr>
                  </a:outerShdw>
                </a:effectLst>
              </a:rPr>
              <a:t>מחוייבות</a:t>
            </a:r>
            <a:r>
              <a:rPr lang="he-IL" sz="2400" b="0" dirty="0">
                <a:effectLst>
                  <a:outerShdw blurRad="38100" dist="38100" dir="2700000" algn="tl">
                    <a:srgbClr val="000000">
                      <a:alpha val="43137"/>
                    </a:srgbClr>
                  </a:outerShdw>
                </a:effectLst>
              </a:rPr>
              <a:t> גבוהה ללמידה, תמיכה הדדית, התמדה בלמידה. </a:t>
            </a:r>
          </a:p>
          <a:p>
            <a:pPr>
              <a:lnSpc>
                <a:spcPct val="90000"/>
              </a:lnSpc>
            </a:pPr>
            <a:endParaRPr lang="he-IL" sz="2400" b="0" dirty="0">
              <a:effectLst>
                <a:outerShdw blurRad="38100" dist="38100" dir="2700000" algn="tl">
                  <a:srgbClr val="000000">
                    <a:alpha val="43137"/>
                  </a:srgbClr>
                </a:outerShdw>
              </a:effectLst>
            </a:endParaRPr>
          </a:p>
          <a:p>
            <a:pPr>
              <a:lnSpc>
                <a:spcPct val="90000"/>
              </a:lnSpc>
              <a:buFont typeface="Wingdings" pitchFamily="2" charset="2"/>
              <a:buNone/>
            </a:pPr>
            <a:endParaRPr lang="en-US" sz="2400" b="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למידה שיתופית מקוונת </a:t>
            </a:r>
            <a:endParaRPr lang="he-IL" dirty="0"/>
          </a:p>
        </p:txBody>
      </p:sp>
      <p:sp>
        <p:nvSpPr>
          <p:cNvPr id="3" name="מציין מיקום טקסט 2"/>
          <p:cNvSpPr>
            <a:spLocks noGrp="1"/>
          </p:cNvSpPr>
          <p:nvPr>
            <p:ph type="body" sz="half" idx="1"/>
          </p:nvPr>
        </p:nvSpPr>
        <p:spPr>
          <a:xfrm>
            <a:off x="857224" y="1857364"/>
            <a:ext cx="7448576" cy="3724275"/>
          </a:xfrm>
        </p:spPr>
        <p:txBody>
          <a:bodyPr/>
          <a:lstStyle/>
          <a:p>
            <a:r>
              <a:rPr lang="he-IL" dirty="0" smtClean="0"/>
              <a:t>דגמים: </a:t>
            </a:r>
            <a:endParaRPr lang="he-IL" dirty="0" smtClean="0"/>
          </a:p>
          <a:p>
            <a:pPr lvl="1"/>
            <a:r>
              <a:rPr lang="he-IL" dirty="0" smtClean="0"/>
              <a:t>קהיליות </a:t>
            </a:r>
            <a:r>
              <a:rPr lang="he-IL" dirty="0" smtClean="0"/>
              <a:t>למידה </a:t>
            </a:r>
          </a:p>
          <a:p>
            <a:pPr lvl="1"/>
            <a:r>
              <a:rPr lang="en-US" dirty="0" smtClean="0"/>
              <a:t>Sharing</a:t>
            </a:r>
            <a:endParaRPr lang="he-IL" dirty="0" smtClean="0"/>
          </a:p>
          <a:p>
            <a:pPr lvl="1"/>
            <a:r>
              <a:rPr lang="en-US" dirty="0" smtClean="0"/>
              <a:t>Cooperation/Collaboration</a:t>
            </a:r>
            <a:endParaRPr lang="he-IL" dirty="0" smtClean="0"/>
          </a:p>
          <a:p>
            <a:r>
              <a:rPr lang="he-IL" dirty="0" smtClean="0"/>
              <a:t>קבוצות קטנות/קבוצות גדולות </a:t>
            </a:r>
            <a:endParaRPr lang="he-IL" dirty="0" smtClean="0"/>
          </a:p>
          <a:p>
            <a:endParaRPr lang="he-IL"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AutoShape 2"/>
          <p:cNvSpPr>
            <a:spLocks noGrp="1" noChangeArrowheads="1"/>
          </p:cNvSpPr>
          <p:nvPr>
            <p:ph type="title"/>
          </p:nvPr>
        </p:nvSpPr>
        <p:spPr/>
        <p:txBody>
          <a:bodyPr>
            <a:noAutofit/>
          </a:bodyPr>
          <a:lstStyle/>
          <a:p>
            <a:pPr algn="r"/>
            <a:r>
              <a:rPr lang="he-IL" sz="4400" dirty="0"/>
              <a:t>פרויקט הוויקי באוניברסיטה הפתוחה </a:t>
            </a:r>
            <a:endParaRPr lang="en-US" sz="4400" dirty="0"/>
          </a:p>
        </p:txBody>
      </p:sp>
      <p:sp>
        <p:nvSpPr>
          <p:cNvPr id="69635" name="Rectangle 3"/>
          <p:cNvSpPr>
            <a:spLocks noGrp="1" noChangeArrowheads="1"/>
          </p:cNvSpPr>
          <p:nvPr>
            <p:ph idx="1"/>
          </p:nvPr>
        </p:nvSpPr>
        <p:spPr/>
        <p:txBody>
          <a:bodyPr/>
          <a:lstStyle/>
          <a:p>
            <a:r>
              <a:rPr lang="he-IL" sz="2400" dirty="0"/>
              <a:t>התחלת הפרויקט: סמסטר 2006 א</a:t>
            </a:r>
          </a:p>
          <a:p>
            <a:r>
              <a:rPr lang="he-IL" sz="2400" dirty="0"/>
              <a:t>משתתפים </a:t>
            </a:r>
            <a:r>
              <a:rPr lang="he-IL" sz="2400" dirty="0" smtClean="0"/>
              <a:t>עד כה: </a:t>
            </a:r>
            <a:r>
              <a:rPr lang="he-IL" sz="2400" dirty="0"/>
              <a:t>כ- </a:t>
            </a:r>
            <a:r>
              <a:rPr lang="he-IL" sz="2400" dirty="0" smtClean="0"/>
              <a:t>50 </a:t>
            </a:r>
            <a:r>
              <a:rPr lang="he-IL" sz="2400" dirty="0"/>
              <a:t>קורסים במגוון תחומים: טכנולוגיות למידה, ביולוגיה, אנגלית, מערכות מידע, מחשבה ביולוגית, פיסיקה, היסטוריה, תקשורת,  פסיכולוגיה ועוד... </a:t>
            </a:r>
          </a:p>
          <a:p>
            <a:r>
              <a:rPr lang="he-IL" sz="2400" dirty="0"/>
              <a:t>אתר </a:t>
            </a:r>
            <a:r>
              <a:rPr lang="he-IL" sz="2400" dirty="0" err="1"/>
              <a:t>הוויקיאופ</a:t>
            </a:r>
            <a:r>
              <a:rPr lang="he-IL" sz="2400" dirty="0"/>
              <a:t> : </a:t>
            </a:r>
          </a:p>
          <a:p>
            <a:pPr>
              <a:buFont typeface="Wingdings" pitchFamily="2" charset="2"/>
              <a:buNone/>
            </a:pPr>
            <a:r>
              <a:rPr lang="en-US" sz="2400" dirty="0">
                <a:hlinkClick r:id="rId2"/>
              </a:rPr>
              <a:t>http://wiki-openu.openu.ac.il/courses/wikiop/index.php</a:t>
            </a:r>
            <a:endParaRPr lang="en-US" sz="2400" dirty="0"/>
          </a:p>
          <a:p>
            <a:pPr>
              <a:buFont typeface="Wingdings" pitchFamily="2" charset="2"/>
              <a:buNone/>
            </a:pPr>
            <a:endParaRPr lang="he-IL" sz="2400" dirty="0"/>
          </a:p>
          <a:p>
            <a:r>
              <a:rPr lang="he-IL" sz="2400" dirty="0"/>
              <a:t> פעילות מחקר והערכה מלווה את הפרויקט</a:t>
            </a:r>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AutoShape 2"/>
          <p:cNvSpPr>
            <a:spLocks noGrp="1" noChangeArrowheads="1"/>
          </p:cNvSpPr>
          <p:nvPr>
            <p:ph type="title"/>
          </p:nvPr>
        </p:nvSpPr>
        <p:spPr>
          <a:xfrm>
            <a:off x="468313" y="908050"/>
            <a:ext cx="8229600" cy="1143000"/>
          </a:xfrm>
          <a:noFill/>
          <a:ln/>
        </p:spPr>
        <p:txBody>
          <a:bodyPr>
            <a:normAutofit/>
          </a:bodyPr>
          <a:lstStyle/>
          <a:p>
            <a:pPr algn="r"/>
            <a:r>
              <a:rPr lang="he-IL" dirty="0"/>
              <a:t>דגמי השימוש </a:t>
            </a:r>
            <a:r>
              <a:rPr lang="he-IL" dirty="0" err="1" smtClean="0"/>
              <a:t>בוויקי</a:t>
            </a:r>
            <a:endParaRPr lang="en-US" dirty="0"/>
          </a:p>
        </p:txBody>
      </p:sp>
      <p:sp>
        <p:nvSpPr>
          <p:cNvPr id="8" name="TextBox 7"/>
          <p:cNvSpPr txBox="1"/>
          <p:nvPr/>
        </p:nvSpPr>
        <p:spPr>
          <a:xfrm>
            <a:off x="1071538" y="2428868"/>
            <a:ext cx="7492119" cy="2677656"/>
          </a:xfrm>
          <a:prstGeom prst="rect">
            <a:avLst/>
          </a:prstGeom>
          <a:noFill/>
        </p:spPr>
        <p:txBody>
          <a:bodyPr wrap="square" rtlCol="1">
            <a:spAutoFit/>
          </a:bodyPr>
          <a:lstStyle/>
          <a:p>
            <a:pPr algn="r" rtl="1">
              <a:buBlip>
                <a:blip r:embed="rId2"/>
              </a:buBlip>
            </a:pPr>
            <a:r>
              <a:rPr lang="he-IL" dirty="0" smtClean="0">
                <a:solidFill>
                  <a:schemeClr val="bg1"/>
                </a:solidFill>
                <a:effectLst>
                  <a:outerShdw blurRad="38100" dist="38100" dir="2700000" algn="tl">
                    <a:srgbClr val="000000">
                      <a:alpha val="43137"/>
                    </a:srgbClr>
                  </a:outerShdw>
                </a:effectLst>
              </a:rPr>
              <a:t>מאגר מונחים</a:t>
            </a:r>
          </a:p>
          <a:p>
            <a:pPr algn="r" rtl="1">
              <a:buBlip>
                <a:blip r:embed="rId2"/>
              </a:buBlip>
            </a:pPr>
            <a:r>
              <a:rPr lang="he-IL" dirty="0" smtClean="0">
                <a:solidFill>
                  <a:schemeClr val="bg1"/>
                </a:solidFill>
                <a:effectLst>
                  <a:outerShdw blurRad="38100" dist="38100" dir="2700000" algn="tl">
                    <a:srgbClr val="000000">
                      <a:alpha val="43137"/>
                    </a:srgbClr>
                  </a:outerShdw>
                </a:effectLst>
              </a:rPr>
              <a:t>ניתוח טקסטים שיתופי</a:t>
            </a:r>
          </a:p>
          <a:p>
            <a:pPr algn="r" rtl="1">
              <a:buBlip>
                <a:blip r:embed="rId2"/>
              </a:buBlip>
            </a:pPr>
            <a:r>
              <a:rPr lang="he-IL" dirty="0" smtClean="0">
                <a:solidFill>
                  <a:schemeClr val="bg1"/>
                </a:solidFill>
                <a:effectLst>
                  <a:outerShdw blurRad="38100" dist="38100" dir="2700000" algn="tl">
                    <a:srgbClr val="000000">
                      <a:alpha val="43137"/>
                    </a:srgbClr>
                  </a:outerShdw>
                </a:effectLst>
              </a:rPr>
              <a:t>פתרון שאלות שיתופיות </a:t>
            </a:r>
            <a:endParaRPr lang="en-US" dirty="0" smtClean="0">
              <a:solidFill>
                <a:schemeClr val="bg1"/>
              </a:solidFill>
              <a:effectLst>
                <a:outerShdw blurRad="38100" dist="38100" dir="2700000" algn="tl">
                  <a:srgbClr val="000000">
                    <a:alpha val="43137"/>
                  </a:srgbClr>
                </a:outerShdw>
              </a:effectLst>
            </a:endParaRPr>
          </a:p>
          <a:p>
            <a:pPr algn="r" rtl="1">
              <a:buBlip>
                <a:blip r:embed="rId2"/>
              </a:buBlip>
            </a:pPr>
            <a:r>
              <a:rPr lang="he-IL" dirty="0" smtClean="0">
                <a:solidFill>
                  <a:schemeClr val="bg1"/>
                </a:solidFill>
                <a:effectLst>
                  <a:outerShdw blurRad="38100" dist="38100" dir="2700000" algn="tl">
                    <a:srgbClr val="000000">
                      <a:alpha val="43137"/>
                    </a:srgbClr>
                  </a:outerShdw>
                </a:effectLst>
              </a:rPr>
              <a:t>יומן קורס שיתופי </a:t>
            </a:r>
          </a:p>
          <a:p>
            <a:pPr algn="r" rtl="1">
              <a:buBlip>
                <a:blip r:embed="rId2"/>
              </a:buBlip>
            </a:pPr>
            <a:r>
              <a:rPr lang="he-IL" dirty="0" smtClean="0">
                <a:solidFill>
                  <a:schemeClr val="bg1"/>
                </a:solidFill>
                <a:effectLst>
                  <a:outerShdw blurRad="38100" dist="38100" dir="2700000" algn="tl">
                    <a:srgbClr val="000000">
                      <a:alpha val="43137"/>
                    </a:srgbClr>
                  </a:outerShdw>
                </a:effectLst>
              </a:rPr>
              <a:t>עבודות חקר</a:t>
            </a:r>
            <a:endParaRPr lang="en-US" dirty="0" smtClean="0">
              <a:solidFill>
                <a:schemeClr val="bg1"/>
              </a:solidFill>
              <a:effectLst>
                <a:outerShdw blurRad="38100" dist="38100" dir="2700000" algn="tl">
                  <a:srgbClr val="000000">
                    <a:alpha val="43137"/>
                  </a:srgbClr>
                </a:outerShdw>
              </a:effectLst>
            </a:endParaRPr>
          </a:p>
          <a:p>
            <a:pPr algn="r" rtl="1">
              <a:buBlip>
                <a:blip r:embed="rId2"/>
              </a:buBlip>
            </a:pPr>
            <a:endParaRPr lang="he-IL" dirty="0" smtClean="0"/>
          </a:p>
          <a:p>
            <a:pPr algn="r" rtl="1">
              <a:buBlip>
                <a:blip r:embed="rId2"/>
              </a:buBlip>
            </a:pPr>
            <a:endParaRPr lang="he-I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AutoShape 2"/>
          <p:cNvSpPr>
            <a:spLocks noGrp="1" noChangeArrowheads="1"/>
          </p:cNvSpPr>
          <p:nvPr>
            <p:ph type="title"/>
          </p:nvPr>
        </p:nvSpPr>
        <p:spPr/>
        <p:txBody>
          <a:bodyPr/>
          <a:lstStyle/>
          <a:p>
            <a:pPr algn="r"/>
            <a:r>
              <a:rPr lang="he-IL" dirty="0" smtClean="0"/>
              <a:t>השלב הבא: </a:t>
            </a:r>
            <a:endParaRPr lang="en-US" dirty="0"/>
          </a:p>
        </p:txBody>
      </p:sp>
      <p:sp>
        <p:nvSpPr>
          <p:cNvPr id="68611" name="Rectangle 3"/>
          <p:cNvSpPr>
            <a:spLocks noGrp="1" noChangeArrowheads="1"/>
          </p:cNvSpPr>
          <p:nvPr>
            <p:ph idx="1"/>
          </p:nvPr>
        </p:nvSpPr>
        <p:spPr>
          <a:xfrm flipH="1">
            <a:off x="714348" y="1714488"/>
            <a:ext cx="7772400" cy="4114800"/>
          </a:xfrm>
        </p:spPr>
        <p:txBody>
          <a:bodyPr/>
          <a:lstStyle/>
          <a:p>
            <a:r>
              <a:rPr lang="he-IL" dirty="0" smtClean="0"/>
              <a:t>בלוגים </a:t>
            </a:r>
          </a:p>
          <a:p>
            <a:r>
              <a:rPr lang="he-IL" dirty="0" smtClean="0"/>
              <a:t>גוגל </a:t>
            </a:r>
            <a:r>
              <a:rPr lang="he-IL" dirty="0" err="1" smtClean="0"/>
              <a:t>דוקס</a:t>
            </a:r>
            <a:r>
              <a:rPr lang="he-IL" dirty="0" smtClean="0"/>
              <a:t> </a:t>
            </a:r>
          </a:p>
          <a:p>
            <a:r>
              <a:rPr lang="he-IL" dirty="0" smtClean="0"/>
              <a:t>שיתוף </a:t>
            </a:r>
            <a:r>
              <a:rPr lang="he-IL" dirty="0" smtClean="0"/>
              <a:t>במועדפים  </a:t>
            </a:r>
            <a:r>
              <a:rPr lang="en-US" dirty="0" smtClean="0"/>
              <a:t>bookmarking</a:t>
            </a:r>
            <a:endParaRPr lang="he-IL" dirty="0" smtClean="0"/>
          </a:p>
          <a:p>
            <a:r>
              <a:rPr lang="he-IL" dirty="0" smtClean="0"/>
              <a:t>מאגרי מצגות, סרטונים, תמונות וכ</a:t>
            </a:r>
            <a:r>
              <a:rPr lang="he-IL" dirty="0" smtClean="0"/>
              <a:t>ד' </a:t>
            </a:r>
            <a:endParaRPr lang="en-US" dirty="0" smtClean="0"/>
          </a:p>
          <a:p>
            <a:r>
              <a:rPr lang="he-IL" dirty="0" smtClean="0"/>
              <a:t> רשתות </a:t>
            </a:r>
            <a:r>
              <a:rPr lang="he-IL" dirty="0" smtClean="0"/>
              <a:t>חברתיות </a:t>
            </a:r>
          </a:p>
          <a:p>
            <a:r>
              <a:rPr lang="en-US" dirty="0" smtClean="0"/>
              <a:t>Podcasting </a:t>
            </a:r>
            <a:endParaRPr lang="he-IL" dirty="0" smtClean="0"/>
          </a:p>
          <a:p>
            <a:r>
              <a:rPr lang="he-IL" dirty="0" smtClean="0"/>
              <a:t>ו- </a:t>
            </a:r>
            <a:r>
              <a:rPr lang="en-US" dirty="0" smtClean="0"/>
              <a:t>comeback</a:t>
            </a:r>
            <a:r>
              <a:rPr lang="he-IL" dirty="0" smtClean="0"/>
              <a:t> </a:t>
            </a:r>
            <a:r>
              <a:rPr lang="he-IL" dirty="0" smtClean="0"/>
              <a:t>לפורומים</a:t>
            </a:r>
          </a:p>
          <a:p>
            <a:pPr>
              <a:buFont typeface="Wingdings" pitchFamily="2" charset="2"/>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ogo op">
  <a:themeElements>
    <a:clrScheme name="ערכת נושא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ערכת נושא Office">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he-IL" altLang="en-US" sz="2400" b="0" i="0" u="none" strike="noStrike" cap="none" normalizeH="0" baseline="0" smtClean="0">
            <a:ln>
              <a:noFill/>
            </a:ln>
            <a:solidFill>
              <a:schemeClr val="tx1"/>
            </a:solidFill>
            <a:effectLst/>
            <a:latin typeface="Times New Roman" pitchFamily="18" charset="0"/>
            <a:cs typeface="Times New Roman (Hebrew)"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he-IL" altLang="en-US" sz="2400" b="0" i="0" u="none" strike="noStrike" cap="none" normalizeH="0" baseline="0" smtClean="0">
            <a:ln>
              <a:noFill/>
            </a:ln>
            <a:solidFill>
              <a:schemeClr val="tx1"/>
            </a:solidFill>
            <a:effectLst/>
            <a:latin typeface="Times New Roman" pitchFamily="18" charset="0"/>
            <a:cs typeface="Times New Roman (Hebrew)" charset="0"/>
          </a:defRPr>
        </a:defPPr>
      </a:lstStyle>
    </a:lnDef>
  </a:objectDefaults>
  <a:extraClrSchemeLst>
    <a:extraClrScheme>
      <a:clrScheme name="ערכת נושא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ערכת נושא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ערכת נושא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ערכת נושא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ערכת נושא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ערכת נושא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ערכת נושא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ערכת נושא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logo op</Template>
  <TotalTime>63</TotalTime>
  <Words>245</Words>
  <Application>Microsoft PowerPoint</Application>
  <PresentationFormat>‫הצגה על המסך (4:3)</PresentationFormat>
  <Paragraphs>41</Paragraphs>
  <Slides>7</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7</vt:i4>
      </vt:variant>
    </vt:vector>
  </HeadingPairs>
  <TitlesOfParts>
    <vt:vector size="8" baseType="lpstr">
      <vt:lpstr>logo op</vt:lpstr>
      <vt:lpstr>למידה שיתופית  באוניברסיטה הפתוחה </vt:lpstr>
      <vt:lpstr>למה שיתופיות? </vt:lpstr>
      <vt:lpstr>למה שיתופיות בלמידה? </vt:lpstr>
      <vt:lpstr>למידה שיתופית מקוונת </vt:lpstr>
      <vt:lpstr>פרויקט הוויקי באוניברסיטה הפתוחה </vt:lpstr>
      <vt:lpstr>דגמי השימוש בוויקי</vt:lpstr>
      <vt:lpstr>השלב הבא: </vt:lpstr>
    </vt:vector>
  </TitlesOfParts>
  <Company>The Open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למידה שיתופית  באוניברסיטה הפתוחה </dc:title>
  <dc:creator>hagitta</dc:creator>
  <cp:lastModifiedBy>hagitta</cp:lastModifiedBy>
  <cp:revision>26</cp:revision>
  <cp:lastPrinted>2000-10-10T10:13:26Z</cp:lastPrinted>
  <dcterms:created xsi:type="dcterms:W3CDTF">2008-12-01T07:59:01Z</dcterms:created>
  <dcterms:modified xsi:type="dcterms:W3CDTF">2008-12-01T09:20:34Z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-763066578</vt:i4>
  </property>
  <property fmtid="{D5CDD505-2E9C-101B-9397-08002B2CF9AE}" pid="3" name="_NewReviewCycle">
    <vt:lpwstr/>
  </property>
  <property fmtid="{D5CDD505-2E9C-101B-9397-08002B2CF9AE}" pid="4" name="_EmailSubject">
    <vt:lpwstr>המצגות שלי מסמינר צ'ייס </vt:lpwstr>
  </property>
  <property fmtid="{D5CDD505-2E9C-101B-9397-08002B2CF9AE}" pid="5" name="_AuthorEmail">
    <vt:lpwstr>hagitta@openu.ac.il</vt:lpwstr>
  </property>
  <property fmtid="{D5CDD505-2E9C-101B-9397-08002B2CF9AE}" pid="6" name="_AuthorEmailDisplayName">
    <vt:lpwstr>Hagit Tal</vt:lpwstr>
  </property>
</Properties>
</file>