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79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1" r:id="rId3"/>
    <p:sldId id="294" r:id="rId4"/>
    <p:sldId id="350" r:id="rId5"/>
    <p:sldId id="355" r:id="rId6"/>
    <p:sldId id="357" r:id="rId7"/>
    <p:sldId id="358" r:id="rId8"/>
    <p:sldId id="359" r:id="rId9"/>
    <p:sldId id="360" r:id="rId10"/>
    <p:sldId id="361" r:id="rId11"/>
    <p:sldId id="354" r:id="rId12"/>
    <p:sldId id="295" r:id="rId13"/>
    <p:sldId id="298" r:id="rId14"/>
    <p:sldId id="299" r:id="rId15"/>
    <p:sldId id="364" r:id="rId16"/>
    <p:sldId id="366" r:id="rId17"/>
    <p:sldId id="367" r:id="rId18"/>
    <p:sldId id="368" r:id="rId19"/>
    <p:sldId id="369" r:id="rId20"/>
    <p:sldId id="370" r:id="rId21"/>
    <p:sldId id="365" r:id="rId22"/>
    <p:sldId id="312" r:id="rId23"/>
    <p:sldId id="305" r:id="rId24"/>
    <p:sldId id="338" r:id="rId25"/>
    <p:sldId id="353" r:id="rId26"/>
    <p:sldId id="343" r:id="rId27"/>
    <p:sldId id="346" r:id="rId28"/>
    <p:sldId id="339" r:id="rId29"/>
    <p:sldId id="308" r:id="rId30"/>
    <p:sldId id="340" r:id="rId31"/>
    <p:sldId id="314" r:id="rId32"/>
    <p:sldId id="347" r:id="rId33"/>
    <p:sldId id="348" r:id="rId34"/>
    <p:sldId id="349" r:id="rId35"/>
    <p:sldId id="315" r:id="rId36"/>
    <p:sldId id="317" r:id="rId37"/>
    <p:sldId id="318" r:id="rId38"/>
    <p:sldId id="374" r:id="rId39"/>
    <p:sldId id="342" r:id="rId40"/>
    <p:sldId id="378" r:id="rId41"/>
    <p:sldId id="351" r:id="rId42"/>
    <p:sldId id="375" r:id="rId43"/>
  </p:sldIdLst>
  <p:sldSz cx="9144000" cy="6858000" type="screen4x3"/>
  <p:notesSz cx="6732588" cy="9855200"/>
  <p:custShowLst>
    <p:custShow name="struct" id="0">
      <p:sldLst/>
    </p:custShow>
  </p:custShowLst>
  <p:defaultTextStyle>
    <a:defPPr>
      <a:defRPr lang="he-IL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FF00"/>
    <a:srgbClr val="A5D8FF"/>
    <a:srgbClr val="A0C6FF"/>
    <a:srgbClr val="8EB4E3"/>
    <a:srgbClr val="BAC4D7"/>
    <a:srgbClr val="D3E1FE"/>
    <a:srgbClr val="A50021"/>
    <a:srgbClr val="19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50" autoAdjust="0"/>
    <p:restoredTop sz="95111" autoAdjust="0"/>
  </p:normalViewPr>
  <p:slideViewPr>
    <p:cSldViewPr snapToGrid="0">
      <p:cViewPr varScale="1">
        <p:scale>
          <a:sx n="109" d="100"/>
          <a:sy n="109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342" y="-96"/>
      </p:cViewPr>
      <p:guideLst>
        <p:guide orient="horz" pos="3103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lhassner\My%20Docs\conf-CVPR-2012\ver_b\Figures\Figure3\scales_ab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lhassner\My%20Docs\conf-CVPR-2012\ver_b\Figures\Figure3\scales_a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lhassner\My%20Docs\conf-CVPR-2012\ver_b\Figures\Figure3\scales_ab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lhassner\My%20Docs\conf-CVPR-2012\ver_b\Figures\Figure3\scales_ab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lhassner\My%20Docs\conf-CVPR-2012\ver_b\Figures\Figure3\scales_ab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lhassner\My%20Docs\conf-CVPR-2012\ver_b\Figures\Figure3\scales_ab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0"/>
      <c:rotY val="0"/>
      <c:depthPercent val="500"/>
      <c:rAngAx val="0"/>
      <c:perspective val="0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val>
            <c:numRef>
              <c:f>Sheet3!$A$1:$A$128</c:f>
              <c:numCache>
                <c:formatCode>General</c:formatCode>
                <c:ptCount val="128"/>
                <c:pt idx="0">
                  <c:v>36</c:v>
                </c:pt>
                <c:pt idx="1">
                  <c:v>6</c:v>
                </c:pt>
                <c:pt idx="2">
                  <c:v>6</c:v>
                </c:pt>
                <c:pt idx="3">
                  <c:v>20</c:v>
                </c:pt>
                <c:pt idx="4">
                  <c:v>33</c:v>
                </c:pt>
                <c:pt idx="5">
                  <c:v>1</c:v>
                </c:pt>
                <c:pt idx="6">
                  <c:v>0</c:v>
                </c:pt>
                <c:pt idx="7">
                  <c:v>13</c:v>
                </c:pt>
                <c:pt idx="8">
                  <c:v>88</c:v>
                </c:pt>
                <c:pt idx="9">
                  <c:v>17</c:v>
                </c:pt>
                <c:pt idx="10">
                  <c:v>3</c:v>
                </c:pt>
                <c:pt idx="11">
                  <c:v>45</c:v>
                </c:pt>
                <c:pt idx="12">
                  <c:v>61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43</c:v>
                </c:pt>
                <c:pt idx="18">
                  <c:v>41</c:v>
                </c:pt>
                <c:pt idx="19">
                  <c:v>119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</c:v>
                </c:pt>
                <c:pt idx="25">
                  <c:v>122</c:v>
                </c:pt>
                <c:pt idx="26">
                  <c:v>46</c:v>
                </c:pt>
                <c:pt idx="27">
                  <c:v>10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22</c:v>
                </c:pt>
                <c:pt idx="33">
                  <c:v>7</c:v>
                </c:pt>
                <c:pt idx="34">
                  <c:v>122</c:v>
                </c:pt>
                <c:pt idx="35">
                  <c:v>122</c:v>
                </c:pt>
                <c:pt idx="36">
                  <c:v>26</c:v>
                </c:pt>
                <c:pt idx="37">
                  <c:v>7</c:v>
                </c:pt>
                <c:pt idx="38">
                  <c:v>3</c:v>
                </c:pt>
                <c:pt idx="39">
                  <c:v>32</c:v>
                </c:pt>
                <c:pt idx="40">
                  <c:v>77</c:v>
                </c:pt>
                <c:pt idx="41">
                  <c:v>19</c:v>
                </c:pt>
                <c:pt idx="42">
                  <c:v>67</c:v>
                </c:pt>
                <c:pt idx="43">
                  <c:v>51</c:v>
                </c:pt>
                <c:pt idx="44">
                  <c:v>66</c:v>
                </c:pt>
                <c:pt idx="45">
                  <c:v>7</c:v>
                </c:pt>
                <c:pt idx="46">
                  <c:v>1</c:v>
                </c:pt>
                <c:pt idx="47">
                  <c:v>3</c:v>
                </c:pt>
                <c:pt idx="48">
                  <c:v>57</c:v>
                </c:pt>
                <c:pt idx="49">
                  <c:v>70</c:v>
                </c:pt>
                <c:pt idx="50">
                  <c:v>18</c:v>
                </c:pt>
                <c:pt idx="51">
                  <c:v>62</c:v>
                </c:pt>
                <c:pt idx="52">
                  <c:v>7</c:v>
                </c:pt>
                <c:pt idx="53">
                  <c:v>5</c:v>
                </c:pt>
                <c:pt idx="54">
                  <c:v>0</c:v>
                </c:pt>
                <c:pt idx="55">
                  <c:v>3</c:v>
                </c:pt>
                <c:pt idx="56">
                  <c:v>112</c:v>
                </c:pt>
                <c:pt idx="57">
                  <c:v>122</c:v>
                </c:pt>
                <c:pt idx="58">
                  <c:v>10</c:v>
                </c:pt>
                <c:pt idx="59">
                  <c:v>7</c:v>
                </c:pt>
                <c:pt idx="60">
                  <c:v>3</c:v>
                </c:pt>
                <c:pt idx="61">
                  <c:v>9</c:v>
                </c:pt>
                <c:pt idx="62">
                  <c:v>18</c:v>
                </c:pt>
                <c:pt idx="63">
                  <c:v>19</c:v>
                </c:pt>
                <c:pt idx="64">
                  <c:v>2</c:v>
                </c:pt>
                <c:pt idx="65">
                  <c:v>1</c:v>
                </c:pt>
                <c:pt idx="66">
                  <c:v>97</c:v>
                </c:pt>
                <c:pt idx="67">
                  <c:v>122</c:v>
                </c:pt>
                <c:pt idx="68">
                  <c:v>19</c:v>
                </c:pt>
                <c:pt idx="69">
                  <c:v>12</c:v>
                </c:pt>
                <c:pt idx="70">
                  <c:v>4</c:v>
                </c:pt>
                <c:pt idx="71">
                  <c:v>0</c:v>
                </c:pt>
                <c:pt idx="72">
                  <c:v>2</c:v>
                </c:pt>
                <c:pt idx="73">
                  <c:v>5</c:v>
                </c:pt>
                <c:pt idx="74">
                  <c:v>120</c:v>
                </c:pt>
                <c:pt idx="75">
                  <c:v>122</c:v>
                </c:pt>
                <c:pt idx="76">
                  <c:v>13</c:v>
                </c:pt>
                <c:pt idx="77">
                  <c:v>0</c:v>
                </c:pt>
                <c:pt idx="78">
                  <c:v>0</c:v>
                </c:pt>
                <c:pt idx="79">
                  <c:v>3</c:v>
                </c:pt>
                <c:pt idx="80">
                  <c:v>62</c:v>
                </c:pt>
                <c:pt idx="81">
                  <c:v>25</c:v>
                </c:pt>
                <c:pt idx="82">
                  <c:v>43</c:v>
                </c:pt>
                <c:pt idx="83">
                  <c:v>122</c:v>
                </c:pt>
                <c:pt idx="84">
                  <c:v>17</c:v>
                </c:pt>
                <c:pt idx="85">
                  <c:v>17</c:v>
                </c:pt>
                <c:pt idx="86">
                  <c:v>4</c:v>
                </c:pt>
                <c:pt idx="87">
                  <c:v>28</c:v>
                </c:pt>
                <c:pt idx="88">
                  <c:v>122</c:v>
                </c:pt>
                <c:pt idx="89">
                  <c:v>32</c:v>
                </c:pt>
                <c:pt idx="90">
                  <c:v>6</c:v>
                </c:pt>
                <c:pt idx="91">
                  <c:v>6</c:v>
                </c:pt>
                <c:pt idx="92">
                  <c:v>4</c:v>
                </c:pt>
                <c:pt idx="93">
                  <c:v>43</c:v>
                </c:pt>
                <c:pt idx="94">
                  <c:v>33</c:v>
                </c:pt>
                <c:pt idx="95">
                  <c:v>11</c:v>
                </c:pt>
                <c:pt idx="96">
                  <c:v>4</c:v>
                </c:pt>
                <c:pt idx="97">
                  <c:v>5</c:v>
                </c:pt>
                <c:pt idx="98">
                  <c:v>2</c:v>
                </c:pt>
                <c:pt idx="99">
                  <c:v>2</c:v>
                </c:pt>
                <c:pt idx="100">
                  <c:v>17</c:v>
                </c:pt>
                <c:pt idx="101">
                  <c:v>27</c:v>
                </c:pt>
                <c:pt idx="102">
                  <c:v>27</c:v>
                </c:pt>
                <c:pt idx="103">
                  <c:v>6</c:v>
                </c:pt>
                <c:pt idx="104">
                  <c:v>4</c:v>
                </c:pt>
                <c:pt idx="105">
                  <c:v>2</c:v>
                </c:pt>
                <c:pt idx="106">
                  <c:v>6</c:v>
                </c:pt>
                <c:pt idx="107">
                  <c:v>27</c:v>
                </c:pt>
                <c:pt idx="108">
                  <c:v>11</c:v>
                </c:pt>
                <c:pt idx="109">
                  <c:v>0</c:v>
                </c:pt>
                <c:pt idx="110">
                  <c:v>0</c:v>
                </c:pt>
                <c:pt idx="111">
                  <c:v>2</c:v>
                </c:pt>
                <c:pt idx="112">
                  <c:v>10</c:v>
                </c:pt>
                <c:pt idx="113">
                  <c:v>28</c:v>
                </c:pt>
                <c:pt idx="114">
                  <c:v>76</c:v>
                </c:pt>
                <c:pt idx="115">
                  <c:v>75</c:v>
                </c:pt>
                <c:pt idx="116">
                  <c:v>18</c:v>
                </c:pt>
                <c:pt idx="117">
                  <c:v>19</c:v>
                </c:pt>
                <c:pt idx="118">
                  <c:v>1</c:v>
                </c:pt>
                <c:pt idx="119">
                  <c:v>2</c:v>
                </c:pt>
                <c:pt idx="120">
                  <c:v>15</c:v>
                </c:pt>
                <c:pt idx="121">
                  <c:v>56</c:v>
                </c:pt>
                <c:pt idx="122">
                  <c:v>40</c:v>
                </c:pt>
                <c:pt idx="123">
                  <c:v>16</c:v>
                </c:pt>
                <c:pt idx="124">
                  <c:v>77</c:v>
                </c:pt>
                <c:pt idx="125">
                  <c:v>60</c:v>
                </c:pt>
                <c:pt idx="126">
                  <c:v>24</c:v>
                </c:pt>
                <c:pt idx="127">
                  <c:v>32</c:v>
                </c:pt>
              </c:numCache>
            </c:numRef>
          </c:val>
        </c:ser>
        <c:ser>
          <c:idx val="1"/>
          <c:order val="1"/>
          <c:val>
            <c:numRef>
              <c:f>Sheet3!$B$1:$B$128</c:f>
              <c:numCache>
                <c:formatCode>General</c:formatCode>
                <c:ptCount val="128"/>
                <c:pt idx="0">
                  <c:v>2</c:v>
                </c:pt>
                <c:pt idx="1">
                  <c:v>2</c:v>
                </c:pt>
                <c:pt idx="2">
                  <c:v>13</c:v>
                </c:pt>
                <c:pt idx="3">
                  <c:v>44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  <c:pt idx="9">
                  <c:v>9</c:v>
                </c:pt>
                <c:pt idx="10">
                  <c:v>4</c:v>
                </c:pt>
                <c:pt idx="11">
                  <c:v>16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44</c:v>
                </c:pt>
                <c:pt idx="18">
                  <c:v>23</c:v>
                </c:pt>
                <c:pt idx="19">
                  <c:v>28</c:v>
                </c:pt>
                <c:pt idx="20">
                  <c:v>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41</c:v>
                </c:pt>
                <c:pt idx="26">
                  <c:v>12</c:v>
                </c:pt>
                <c:pt idx="27">
                  <c:v>13</c:v>
                </c:pt>
                <c:pt idx="28">
                  <c:v>0</c:v>
                </c:pt>
                <c:pt idx="29">
                  <c:v>1</c:v>
                </c:pt>
                <c:pt idx="30">
                  <c:v>4</c:v>
                </c:pt>
                <c:pt idx="31">
                  <c:v>2</c:v>
                </c:pt>
                <c:pt idx="32">
                  <c:v>2</c:v>
                </c:pt>
                <c:pt idx="33">
                  <c:v>5</c:v>
                </c:pt>
                <c:pt idx="34">
                  <c:v>125</c:v>
                </c:pt>
                <c:pt idx="35">
                  <c:v>125</c:v>
                </c:pt>
                <c:pt idx="36">
                  <c:v>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27</c:v>
                </c:pt>
                <c:pt idx="41">
                  <c:v>40</c:v>
                </c:pt>
                <c:pt idx="42">
                  <c:v>125</c:v>
                </c:pt>
                <c:pt idx="43">
                  <c:v>125</c:v>
                </c:pt>
                <c:pt idx="44">
                  <c:v>10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38</c:v>
                </c:pt>
                <c:pt idx="49">
                  <c:v>125</c:v>
                </c:pt>
                <c:pt idx="50">
                  <c:v>82</c:v>
                </c:pt>
                <c:pt idx="51">
                  <c:v>75</c:v>
                </c:pt>
                <c:pt idx="52">
                  <c:v>94</c:v>
                </c:pt>
                <c:pt idx="53">
                  <c:v>11</c:v>
                </c:pt>
                <c:pt idx="54">
                  <c:v>0</c:v>
                </c:pt>
                <c:pt idx="55">
                  <c:v>0</c:v>
                </c:pt>
                <c:pt idx="56">
                  <c:v>20</c:v>
                </c:pt>
                <c:pt idx="57">
                  <c:v>119</c:v>
                </c:pt>
                <c:pt idx="58">
                  <c:v>32</c:v>
                </c:pt>
                <c:pt idx="59">
                  <c:v>57</c:v>
                </c:pt>
                <c:pt idx="60">
                  <c:v>2</c:v>
                </c:pt>
                <c:pt idx="61">
                  <c:v>9</c:v>
                </c:pt>
                <c:pt idx="62">
                  <c:v>24</c:v>
                </c:pt>
                <c:pt idx="63">
                  <c:v>42</c:v>
                </c:pt>
                <c:pt idx="64">
                  <c:v>16</c:v>
                </c:pt>
                <c:pt idx="65">
                  <c:v>8</c:v>
                </c:pt>
                <c:pt idx="66">
                  <c:v>56</c:v>
                </c:pt>
                <c:pt idx="67">
                  <c:v>90</c:v>
                </c:pt>
                <c:pt idx="68">
                  <c:v>16</c:v>
                </c:pt>
                <c:pt idx="69">
                  <c:v>17</c:v>
                </c:pt>
                <c:pt idx="70">
                  <c:v>11</c:v>
                </c:pt>
                <c:pt idx="71">
                  <c:v>3</c:v>
                </c:pt>
                <c:pt idx="72">
                  <c:v>1</c:v>
                </c:pt>
                <c:pt idx="73">
                  <c:v>2</c:v>
                </c:pt>
                <c:pt idx="74">
                  <c:v>109</c:v>
                </c:pt>
                <c:pt idx="75">
                  <c:v>125</c:v>
                </c:pt>
                <c:pt idx="76">
                  <c:v>8</c:v>
                </c:pt>
                <c:pt idx="77">
                  <c:v>2</c:v>
                </c:pt>
                <c:pt idx="78">
                  <c:v>0</c:v>
                </c:pt>
                <c:pt idx="79">
                  <c:v>0</c:v>
                </c:pt>
                <c:pt idx="80">
                  <c:v>43</c:v>
                </c:pt>
                <c:pt idx="81">
                  <c:v>77</c:v>
                </c:pt>
                <c:pt idx="82">
                  <c:v>107</c:v>
                </c:pt>
                <c:pt idx="83">
                  <c:v>87</c:v>
                </c:pt>
                <c:pt idx="84">
                  <c:v>125</c:v>
                </c:pt>
                <c:pt idx="85">
                  <c:v>33</c:v>
                </c:pt>
                <c:pt idx="86">
                  <c:v>1</c:v>
                </c:pt>
                <c:pt idx="87">
                  <c:v>0</c:v>
                </c:pt>
                <c:pt idx="88">
                  <c:v>24</c:v>
                </c:pt>
                <c:pt idx="89">
                  <c:v>25</c:v>
                </c:pt>
                <c:pt idx="90">
                  <c:v>9</c:v>
                </c:pt>
                <c:pt idx="91">
                  <c:v>26</c:v>
                </c:pt>
                <c:pt idx="92">
                  <c:v>3</c:v>
                </c:pt>
                <c:pt idx="93">
                  <c:v>76</c:v>
                </c:pt>
                <c:pt idx="94">
                  <c:v>39</c:v>
                </c:pt>
                <c:pt idx="95">
                  <c:v>4</c:v>
                </c:pt>
                <c:pt idx="96">
                  <c:v>5</c:v>
                </c:pt>
                <c:pt idx="97">
                  <c:v>7</c:v>
                </c:pt>
                <c:pt idx="98">
                  <c:v>15</c:v>
                </c:pt>
                <c:pt idx="99">
                  <c:v>3</c:v>
                </c:pt>
                <c:pt idx="100">
                  <c:v>5</c:v>
                </c:pt>
                <c:pt idx="101">
                  <c:v>40</c:v>
                </c:pt>
                <c:pt idx="102">
                  <c:v>53</c:v>
                </c:pt>
                <c:pt idx="103">
                  <c:v>40</c:v>
                </c:pt>
                <c:pt idx="104">
                  <c:v>10</c:v>
                </c:pt>
                <c:pt idx="105">
                  <c:v>3</c:v>
                </c:pt>
                <c:pt idx="106">
                  <c:v>5</c:v>
                </c:pt>
                <c:pt idx="107">
                  <c:v>10</c:v>
                </c:pt>
                <c:pt idx="108">
                  <c:v>24</c:v>
                </c:pt>
                <c:pt idx="109">
                  <c:v>53</c:v>
                </c:pt>
                <c:pt idx="110">
                  <c:v>32</c:v>
                </c:pt>
                <c:pt idx="111">
                  <c:v>25</c:v>
                </c:pt>
                <c:pt idx="112">
                  <c:v>11</c:v>
                </c:pt>
                <c:pt idx="113">
                  <c:v>15</c:v>
                </c:pt>
                <c:pt idx="114">
                  <c:v>55</c:v>
                </c:pt>
                <c:pt idx="115">
                  <c:v>18</c:v>
                </c:pt>
                <c:pt idx="116">
                  <c:v>67</c:v>
                </c:pt>
                <c:pt idx="117">
                  <c:v>118</c:v>
                </c:pt>
                <c:pt idx="118">
                  <c:v>10</c:v>
                </c:pt>
                <c:pt idx="119">
                  <c:v>5</c:v>
                </c:pt>
                <c:pt idx="120">
                  <c:v>1</c:v>
                </c:pt>
                <c:pt idx="121">
                  <c:v>3</c:v>
                </c:pt>
                <c:pt idx="122">
                  <c:v>7</c:v>
                </c:pt>
                <c:pt idx="123">
                  <c:v>11</c:v>
                </c:pt>
                <c:pt idx="124">
                  <c:v>14</c:v>
                </c:pt>
                <c:pt idx="125">
                  <c:v>56</c:v>
                </c:pt>
                <c:pt idx="126">
                  <c:v>49</c:v>
                </c:pt>
                <c:pt idx="127">
                  <c:v>21</c:v>
                </c:pt>
              </c:numCache>
            </c:numRef>
          </c:val>
        </c:ser>
        <c:ser>
          <c:idx val="2"/>
          <c:order val="2"/>
          <c:val>
            <c:numRef>
              <c:f>Sheet3!$C$1:$C$128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16</c:v>
                </c:pt>
                <c:pt idx="18">
                  <c:v>8</c:v>
                </c:pt>
                <c:pt idx="19">
                  <c:v>7</c:v>
                </c:pt>
                <c:pt idx="20">
                  <c:v>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2</c:v>
                </c:pt>
                <c:pt idx="27">
                  <c:v>4</c:v>
                </c:pt>
                <c:pt idx="28">
                  <c:v>19</c:v>
                </c:pt>
                <c:pt idx="29">
                  <c:v>13</c:v>
                </c:pt>
                <c:pt idx="30">
                  <c:v>4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78</c:v>
                </c:pt>
                <c:pt idx="35">
                  <c:v>129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29</c:v>
                </c:pt>
                <c:pt idx="42">
                  <c:v>129</c:v>
                </c:pt>
                <c:pt idx="43">
                  <c:v>129</c:v>
                </c:pt>
                <c:pt idx="44">
                  <c:v>14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9</c:v>
                </c:pt>
                <c:pt idx="49">
                  <c:v>129</c:v>
                </c:pt>
                <c:pt idx="50">
                  <c:v>119</c:v>
                </c:pt>
                <c:pt idx="51">
                  <c:v>58</c:v>
                </c:pt>
                <c:pt idx="52">
                  <c:v>95</c:v>
                </c:pt>
                <c:pt idx="53">
                  <c:v>2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42</c:v>
                </c:pt>
                <c:pt idx="58">
                  <c:v>31</c:v>
                </c:pt>
                <c:pt idx="59">
                  <c:v>80</c:v>
                </c:pt>
                <c:pt idx="60">
                  <c:v>20</c:v>
                </c:pt>
                <c:pt idx="61">
                  <c:v>49</c:v>
                </c:pt>
                <c:pt idx="62">
                  <c:v>20</c:v>
                </c:pt>
                <c:pt idx="63">
                  <c:v>11</c:v>
                </c:pt>
                <c:pt idx="64">
                  <c:v>9</c:v>
                </c:pt>
                <c:pt idx="65">
                  <c:v>5</c:v>
                </c:pt>
                <c:pt idx="66">
                  <c:v>37</c:v>
                </c:pt>
                <c:pt idx="67">
                  <c:v>81</c:v>
                </c:pt>
                <c:pt idx="68">
                  <c:v>12</c:v>
                </c:pt>
                <c:pt idx="69">
                  <c:v>27</c:v>
                </c:pt>
                <c:pt idx="70">
                  <c:v>22</c:v>
                </c:pt>
                <c:pt idx="71">
                  <c:v>10</c:v>
                </c:pt>
                <c:pt idx="72">
                  <c:v>4</c:v>
                </c:pt>
                <c:pt idx="73">
                  <c:v>5</c:v>
                </c:pt>
                <c:pt idx="74">
                  <c:v>115</c:v>
                </c:pt>
                <c:pt idx="75">
                  <c:v>129</c:v>
                </c:pt>
                <c:pt idx="76">
                  <c:v>54</c:v>
                </c:pt>
                <c:pt idx="77">
                  <c:v>22</c:v>
                </c:pt>
                <c:pt idx="78">
                  <c:v>3</c:v>
                </c:pt>
                <c:pt idx="79">
                  <c:v>4</c:v>
                </c:pt>
                <c:pt idx="80">
                  <c:v>11</c:v>
                </c:pt>
                <c:pt idx="81">
                  <c:v>73</c:v>
                </c:pt>
                <c:pt idx="82">
                  <c:v>116</c:v>
                </c:pt>
                <c:pt idx="83">
                  <c:v>66</c:v>
                </c:pt>
                <c:pt idx="84">
                  <c:v>109</c:v>
                </c:pt>
                <c:pt idx="85">
                  <c:v>25</c:v>
                </c:pt>
                <c:pt idx="86">
                  <c:v>3</c:v>
                </c:pt>
                <c:pt idx="87">
                  <c:v>6</c:v>
                </c:pt>
                <c:pt idx="88">
                  <c:v>7</c:v>
                </c:pt>
                <c:pt idx="89">
                  <c:v>20</c:v>
                </c:pt>
                <c:pt idx="90">
                  <c:v>23</c:v>
                </c:pt>
                <c:pt idx="91">
                  <c:v>38</c:v>
                </c:pt>
                <c:pt idx="92">
                  <c:v>12</c:v>
                </c:pt>
                <c:pt idx="93">
                  <c:v>125</c:v>
                </c:pt>
                <c:pt idx="94">
                  <c:v>40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6</c:v>
                </c:pt>
                <c:pt idx="99">
                  <c:v>13</c:v>
                </c:pt>
                <c:pt idx="100">
                  <c:v>1</c:v>
                </c:pt>
                <c:pt idx="101">
                  <c:v>52</c:v>
                </c:pt>
                <c:pt idx="102">
                  <c:v>101</c:v>
                </c:pt>
                <c:pt idx="103">
                  <c:v>32</c:v>
                </c:pt>
                <c:pt idx="104">
                  <c:v>1</c:v>
                </c:pt>
                <c:pt idx="105">
                  <c:v>1</c:v>
                </c:pt>
                <c:pt idx="106">
                  <c:v>3</c:v>
                </c:pt>
                <c:pt idx="107">
                  <c:v>2</c:v>
                </c:pt>
                <c:pt idx="108">
                  <c:v>31</c:v>
                </c:pt>
                <c:pt idx="109">
                  <c:v>129</c:v>
                </c:pt>
                <c:pt idx="110">
                  <c:v>70</c:v>
                </c:pt>
                <c:pt idx="111">
                  <c:v>21</c:v>
                </c:pt>
                <c:pt idx="112">
                  <c:v>1</c:v>
                </c:pt>
                <c:pt idx="113">
                  <c:v>1</c:v>
                </c:pt>
                <c:pt idx="114">
                  <c:v>14</c:v>
                </c:pt>
                <c:pt idx="115">
                  <c:v>6</c:v>
                </c:pt>
                <c:pt idx="116">
                  <c:v>27</c:v>
                </c:pt>
                <c:pt idx="117">
                  <c:v>82</c:v>
                </c:pt>
                <c:pt idx="118">
                  <c:v>12</c:v>
                </c:pt>
                <c:pt idx="119">
                  <c:v>33</c:v>
                </c:pt>
                <c:pt idx="120">
                  <c:v>10</c:v>
                </c:pt>
                <c:pt idx="121">
                  <c:v>4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8</c:v>
                </c:pt>
                <c:pt idx="126">
                  <c:v>13</c:v>
                </c:pt>
                <c:pt idx="127">
                  <c:v>22</c:v>
                </c:pt>
              </c:numCache>
            </c:numRef>
          </c:val>
        </c:ser>
        <c:ser>
          <c:idx val="3"/>
          <c:order val="3"/>
          <c:val>
            <c:numRef>
              <c:f>Sheet3!$D$1:$D$128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68</c:v>
                </c:pt>
                <c:pt idx="29">
                  <c:v>15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28</c:v>
                </c:pt>
                <c:pt idx="35">
                  <c:v>129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9</c:v>
                </c:pt>
                <c:pt idx="42">
                  <c:v>129</c:v>
                </c:pt>
                <c:pt idx="43">
                  <c:v>129</c:v>
                </c:pt>
                <c:pt idx="44">
                  <c:v>18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126</c:v>
                </c:pt>
                <c:pt idx="50">
                  <c:v>129</c:v>
                </c:pt>
                <c:pt idx="51">
                  <c:v>62</c:v>
                </c:pt>
                <c:pt idx="52">
                  <c:v>48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</c:v>
                </c:pt>
                <c:pt idx="58">
                  <c:v>28</c:v>
                </c:pt>
                <c:pt idx="59">
                  <c:v>83</c:v>
                </c:pt>
                <c:pt idx="60">
                  <c:v>79</c:v>
                </c:pt>
                <c:pt idx="61">
                  <c:v>75</c:v>
                </c:pt>
                <c:pt idx="62">
                  <c:v>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12</c:v>
                </c:pt>
                <c:pt idx="67">
                  <c:v>83</c:v>
                </c:pt>
                <c:pt idx="68">
                  <c:v>14</c:v>
                </c:pt>
                <c:pt idx="69">
                  <c:v>45</c:v>
                </c:pt>
                <c:pt idx="70">
                  <c:v>47</c:v>
                </c:pt>
                <c:pt idx="71">
                  <c:v>5</c:v>
                </c:pt>
                <c:pt idx="72">
                  <c:v>0</c:v>
                </c:pt>
                <c:pt idx="73">
                  <c:v>4</c:v>
                </c:pt>
                <c:pt idx="74">
                  <c:v>123</c:v>
                </c:pt>
                <c:pt idx="75">
                  <c:v>129</c:v>
                </c:pt>
                <c:pt idx="76">
                  <c:v>74</c:v>
                </c:pt>
                <c:pt idx="77">
                  <c:v>65</c:v>
                </c:pt>
                <c:pt idx="78">
                  <c:v>20</c:v>
                </c:pt>
                <c:pt idx="79">
                  <c:v>4</c:v>
                </c:pt>
                <c:pt idx="80">
                  <c:v>0</c:v>
                </c:pt>
                <c:pt idx="81">
                  <c:v>40</c:v>
                </c:pt>
                <c:pt idx="82">
                  <c:v>123</c:v>
                </c:pt>
                <c:pt idx="83">
                  <c:v>80</c:v>
                </c:pt>
                <c:pt idx="84">
                  <c:v>53</c:v>
                </c:pt>
                <c:pt idx="85">
                  <c:v>25</c:v>
                </c:pt>
                <c:pt idx="86">
                  <c:v>6</c:v>
                </c:pt>
                <c:pt idx="87">
                  <c:v>17</c:v>
                </c:pt>
                <c:pt idx="88">
                  <c:v>5</c:v>
                </c:pt>
                <c:pt idx="89">
                  <c:v>9</c:v>
                </c:pt>
                <c:pt idx="90">
                  <c:v>33</c:v>
                </c:pt>
                <c:pt idx="91">
                  <c:v>51</c:v>
                </c:pt>
                <c:pt idx="92">
                  <c:v>23</c:v>
                </c:pt>
                <c:pt idx="93">
                  <c:v>129</c:v>
                </c:pt>
                <c:pt idx="94">
                  <c:v>18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6</c:v>
                </c:pt>
                <c:pt idx="100">
                  <c:v>2</c:v>
                </c:pt>
                <c:pt idx="101">
                  <c:v>80</c:v>
                </c:pt>
                <c:pt idx="102">
                  <c:v>109</c:v>
                </c:pt>
                <c:pt idx="103">
                  <c:v>8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19</c:v>
                </c:pt>
                <c:pt idx="109">
                  <c:v>129</c:v>
                </c:pt>
                <c:pt idx="110">
                  <c:v>67</c:v>
                </c:pt>
                <c:pt idx="111">
                  <c:v>7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2</c:v>
                </c:pt>
                <c:pt idx="116">
                  <c:v>6</c:v>
                </c:pt>
                <c:pt idx="117">
                  <c:v>38</c:v>
                </c:pt>
                <c:pt idx="118">
                  <c:v>9</c:v>
                </c:pt>
                <c:pt idx="119">
                  <c:v>33</c:v>
                </c:pt>
                <c:pt idx="120">
                  <c:v>9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8</c:v>
                </c:pt>
              </c:numCache>
            </c:numRef>
          </c:val>
        </c:ser>
        <c:ser>
          <c:idx val="4"/>
          <c:order val="4"/>
          <c:val>
            <c:numRef>
              <c:f>Sheet3!$E$1:$E$128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68</c:v>
                </c:pt>
                <c:pt idx="29">
                  <c:v>18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13</c:v>
                </c:pt>
                <c:pt idx="35">
                  <c:v>125</c:v>
                </c:pt>
                <c:pt idx="36">
                  <c:v>15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13</c:v>
                </c:pt>
                <c:pt idx="42">
                  <c:v>125</c:v>
                </c:pt>
                <c:pt idx="43">
                  <c:v>125</c:v>
                </c:pt>
                <c:pt idx="44">
                  <c:v>30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113</c:v>
                </c:pt>
                <c:pt idx="50">
                  <c:v>125</c:v>
                </c:pt>
                <c:pt idx="51">
                  <c:v>82</c:v>
                </c:pt>
                <c:pt idx="52">
                  <c:v>34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3</c:v>
                </c:pt>
                <c:pt idx="58">
                  <c:v>20</c:v>
                </c:pt>
                <c:pt idx="59">
                  <c:v>57</c:v>
                </c:pt>
                <c:pt idx="60">
                  <c:v>86</c:v>
                </c:pt>
                <c:pt idx="61">
                  <c:v>102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</c:v>
                </c:pt>
                <c:pt idx="67">
                  <c:v>77</c:v>
                </c:pt>
                <c:pt idx="68">
                  <c:v>27</c:v>
                </c:pt>
                <c:pt idx="69">
                  <c:v>88</c:v>
                </c:pt>
                <c:pt idx="70">
                  <c:v>75</c:v>
                </c:pt>
                <c:pt idx="71">
                  <c:v>7</c:v>
                </c:pt>
                <c:pt idx="72">
                  <c:v>0</c:v>
                </c:pt>
                <c:pt idx="73">
                  <c:v>6</c:v>
                </c:pt>
                <c:pt idx="74">
                  <c:v>123</c:v>
                </c:pt>
                <c:pt idx="75">
                  <c:v>125</c:v>
                </c:pt>
                <c:pt idx="76">
                  <c:v>92</c:v>
                </c:pt>
                <c:pt idx="77">
                  <c:v>113</c:v>
                </c:pt>
                <c:pt idx="78">
                  <c:v>39</c:v>
                </c:pt>
                <c:pt idx="79">
                  <c:v>12</c:v>
                </c:pt>
                <c:pt idx="80">
                  <c:v>1</c:v>
                </c:pt>
                <c:pt idx="81">
                  <c:v>40</c:v>
                </c:pt>
                <c:pt idx="82">
                  <c:v>119</c:v>
                </c:pt>
                <c:pt idx="83">
                  <c:v>90</c:v>
                </c:pt>
                <c:pt idx="84">
                  <c:v>33</c:v>
                </c:pt>
                <c:pt idx="85">
                  <c:v>20</c:v>
                </c:pt>
                <c:pt idx="86">
                  <c:v>6</c:v>
                </c:pt>
                <c:pt idx="87">
                  <c:v>23</c:v>
                </c:pt>
                <c:pt idx="88">
                  <c:v>7</c:v>
                </c:pt>
                <c:pt idx="89">
                  <c:v>7</c:v>
                </c:pt>
                <c:pt idx="90">
                  <c:v>27</c:v>
                </c:pt>
                <c:pt idx="91">
                  <c:v>36</c:v>
                </c:pt>
                <c:pt idx="92">
                  <c:v>15</c:v>
                </c:pt>
                <c:pt idx="93">
                  <c:v>112</c:v>
                </c:pt>
                <c:pt idx="94">
                  <c:v>10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</c:v>
                </c:pt>
                <c:pt idx="100">
                  <c:v>4</c:v>
                </c:pt>
                <c:pt idx="101">
                  <c:v>91</c:v>
                </c:pt>
                <c:pt idx="102">
                  <c:v>80</c:v>
                </c:pt>
                <c:pt idx="103">
                  <c:v>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12</c:v>
                </c:pt>
                <c:pt idx="109">
                  <c:v>125</c:v>
                </c:pt>
                <c:pt idx="110">
                  <c:v>50</c:v>
                </c:pt>
                <c:pt idx="111">
                  <c:v>10</c:v>
                </c:pt>
                <c:pt idx="112">
                  <c:v>2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14</c:v>
                </c:pt>
                <c:pt idx="118">
                  <c:v>5</c:v>
                </c:pt>
                <c:pt idx="119">
                  <c:v>21</c:v>
                </c:pt>
                <c:pt idx="120">
                  <c:v>6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3</c:v>
                </c:pt>
              </c:numCache>
            </c:numRef>
          </c:val>
        </c:ser>
        <c:ser>
          <c:idx val="5"/>
          <c:order val="5"/>
          <c:val>
            <c:numRef>
              <c:f>Sheet3!$F$1:$F$128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</c:v>
                </c:pt>
                <c:pt idx="29">
                  <c:v>17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127</c:v>
                </c:pt>
                <c:pt idx="36">
                  <c:v>30</c:v>
                </c:pt>
                <c:pt idx="37">
                  <c:v>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16</c:v>
                </c:pt>
                <c:pt idx="42">
                  <c:v>127</c:v>
                </c:pt>
                <c:pt idx="43">
                  <c:v>127</c:v>
                </c:pt>
                <c:pt idx="44">
                  <c:v>41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101</c:v>
                </c:pt>
                <c:pt idx="50">
                  <c:v>127</c:v>
                </c:pt>
                <c:pt idx="51">
                  <c:v>99</c:v>
                </c:pt>
                <c:pt idx="52">
                  <c:v>24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14</c:v>
                </c:pt>
                <c:pt idx="59">
                  <c:v>39</c:v>
                </c:pt>
                <c:pt idx="60">
                  <c:v>74</c:v>
                </c:pt>
                <c:pt idx="61">
                  <c:v>102</c:v>
                </c:pt>
                <c:pt idx="62">
                  <c:v>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66</c:v>
                </c:pt>
                <c:pt idx="68">
                  <c:v>49</c:v>
                </c:pt>
                <c:pt idx="69">
                  <c:v>127</c:v>
                </c:pt>
                <c:pt idx="70">
                  <c:v>97</c:v>
                </c:pt>
                <c:pt idx="71">
                  <c:v>8</c:v>
                </c:pt>
                <c:pt idx="72">
                  <c:v>0</c:v>
                </c:pt>
                <c:pt idx="73">
                  <c:v>8</c:v>
                </c:pt>
                <c:pt idx="74">
                  <c:v>125</c:v>
                </c:pt>
                <c:pt idx="75">
                  <c:v>127</c:v>
                </c:pt>
                <c:pt idx="76">
                  <c:v>105</c:v>
                </c:pt>
                <c:pt idx="77">
                  <c:v>127</c:v>
                </c:pt>
                <c:pt idx="78">
                  <c:v>56</c:v>
                </c:pt>
                <c:pt idx="79">
                  <c:v>22</c:v>
                </c:pt>
                <c:pt idx="80">
                  <c:v>4</c:v>
                </c:pt>
                <c:pt idx="81">
                  <c:v>42</c:v>
                </c:pt>
                <c:pt idx="82">
                  <c:v>122</c:v>
                </c:pt>
                <c:pt idx="83">
                  <c:v>101</c:v>
                </c:pt>
                <c:pt idx="84">
                  <c:v>21</c:v>
                </c:pt>
                <c:pt idx="85">
                  <c:v>14</c:v>
                </c:pt>
                <c:pt idx="86">
                  <c:v>6</c:v>
                </c:pt>
                <c:pt idx="87">
                  <c:v>22</c:v>
                </c:pt>
                <c:pt idx="88">
                  <c:v>7</c:v>
                </c:pt>
                <c:pt idx="89">
                  <c:v>5</c:v>
                </c:pt>
                <c:pt idx="90">
                  <c:v>19</c:v>
                </c:pt>
                <c:pt idx="91">
                  <c:v>26</c:v>
                </c:pt>
                <c:pt idx="92">
                  <c:v>8</c:v>
                </c:pt>
                <c:pt idx="93">
                  <c:v>67</c:v>
                </c:pt>
                <c:pt idx="94">
                  <c:v>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5</c:v>
                </c:pt>
                <c:pt idx="101">
                  <c:v>90</c:v>
                </c:pt>
                <c:pt idx="102">
                  <c:v>58</c:v>
                </c:pt>
                <c:pt idx="103">
                  <c:v>3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7</c:v>
                </c:pt>
                <c:pt idx="109">
                  <c:v>93</c:v>
                </c:pt>
                <c:pt idx="110">
                  <c:v>38</c:v>
                </c:pt>
                <c:pt idx="111">
                  <c:v>10</c:v>
                </c:pt>
                <c:pt idx="112">
                  <c:v>3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5</c:v>
                </c:pt>
                <c:pt idx="118">
                  <c:v>2</c:v>
                </c:pt>
                <c:pt idx="119">
                  <c:v>11</c:v>
                </c:pt>
                <c:pt idx="120">
                  <c:v>3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62560"/>
        <c:axId val="66964096"/>
        <c:axId val="66958656"/>
      </c:area3DChart>
      <c:catAx>
        <c:axId val="66962560"/>
        <c:scaling>
          <c:orientation val="minMax"/>
        </c:scaling>
        <c:delete val="1"/>
        <c:axPos val="b"/>
        <c:majorTickMark val="out"/>
        <c:minorTickMark val="none"/>
        <c:tickLblPos val="nextTo"/>
        <c:crossAx val="66964096"/>
        <c:crosses val="autoZero"/>
        <c:auto val="1"/>
        <c:lblAlgn val="ctr"/>
        <c:lblOffset val="100"/>
        <c:noMultiLvlLbl val="0"/>
      </c:catAx>
      <c:valAx>
        <c:axId val="6696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962560"/>
        <c:crosses val="autoZero"/>
        <c:crossBetween val="midCat"/>
      </c:valAx>
      <c:serAx>
        <c:axId val="6695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66964096"/>
        <c:crosses val="autoZero"/>
      </c:ser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0"/>
      <c:rotY val="0"/>
      <c:depthPercent val="500"/>
      <c:rAngAx val="0"/>
      <c:perspective val="0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area3DChart>
        <c:grouping val="standard"/>
        <c:varyColors val="0"/>
        <c:ser>
          <c:idx val="0"/>
          <c:order val="0"/>
          <c:val>
            <c:numRef>
              <c:f>Sheet4!$A$1:$A$125</c:f>
              <c:numCache>
                <c:formatCode>General</c:formatCode>
                <c:ptCount val="125"/>
                <c:pt idx="0">
                  <c:v>5</c:v>
                </c:pt>
                <c:pt idx="1">
                  <c:v>24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8</c:v>
                </c:pt>
                <c:pt idx="7">
                  <c:v>17</c:v>
                </c:pt>
                <c:pt idx="8">
                  <c:v>24</c:v>
                </c:pt>
                <c:pt idx="9">
                  <c:v>29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40</c:v>
                </c:pt>
                <c:pt idx="14">
                  <c:v>32</c:v>
                </c:pt>
                <c:pt idx="15">
                  <c:v>9</c:v>
                </c:pt>
                <c:pt idx="16">
                  <c:v>0</c:v>
                </c:pt>
                <c:pt idx="17">
                  <c:v>5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30</c:v>
                </c:pt>
                <c:pt idx="26">
                  <c:v>45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8</c:v>
                </c:pt>
                <c:pt idx="33">
                  <c:v>55</c:v>
                </c:pt>
                <c:pt idx="34">
                  <c:v>18</c:v>
                </c:pt>
                <c:pt idx="35">
                  <c:v>93</c:v>
                </c:pt>
                <c:pt idx="36">
                  <c:v>117</c:v>
                </c:pt>
                <c:pt idx="37">
                  <c:v>10</c:v>
                </c:pt>
                <c:pt idx="38">
                  <c:v>25</c:v>
                </c:pt>
                <c:pt idx="39">
                  <c:v>35</c:v>
                </c:pt>
                <c:pt idx="40">
                  <c:v>40</c:v>
                </c:pt>
                <c:pt idx="41">
                  <c:v>79</c:v>
                </c:pt>
                <c:pt idx="42">
                  <c:v>19</c:v>
                </c:pt>
                <c:pt idx="43">
                  <c:v>23</c:v>
                </c:pt>
                <c:pt idx="44">
                  <c:v>12</c:v>
                </c:pt>
                <c:pt idx="45">
                  <c:v>107</c:v>
                </c:pt>
                <c:pt idx="46">
                  <c:v>60</c:v>
                </c:pt>
                <c:pt idx="47">
                  <c:v>17</c:v>
                </c:pt>
                <c:pt idx="48">
                  <c:v>0</c:v>
                </c:pt>
                <c:pt idx="49">
                  <c:v>35</c:v>
                </c:pt>
                <c:pt idx="50">
                  <c:v>19</c:v>
                </c:pt>
                <c:pt idx="51">
                  <c:v>2</c:v>
                </c:pt>
                <c:pt idx="52">
                  <c:v>30</c:v>
                </c:pt>
                <c:pt idx="53">
                  <c:v>11</c:v>
                </c:pt>
                <c:pt idx="54">
                  <c:v>1</c:v>
                </c:pt>
                <c:pt idx="55">
                  <c:v>0</c:v>
                </c:pt>
                <c:pt idx="56">
                  <c:v>4</c:v>
                </c:pt>
                <c:pt idx="57">
                  <c:v>130</c:v>
                </c:pt>
                <c:pt idx="58">
                  <c:v>123</c:v>
                </c:pt>
                <c:pt idx="59">
                  <c:v>1</c:v>
                </c:pt>
                <c:pt idx="60">
                  <c:v>5</c:v>
                </c:pt>
                <c:pt idx="61">
                  <c:v>3</c:v>
                </c:pt>
                <c:pt idx="62">
                  <c:v>3</c:v>
                </c:pt>
                <c:pt idx="63">
                  <c:v>11</c:v>
                </c:pt>
                <c:pt idx="64">
                  <c:v>3</c:v>
                </c:pt>
                <c:pt idx="65">
                  <c:v>2</c:v>
                </c:pt>
                <c:pt idx="66">
                  <c:v>8</c:v>
                </c:pt>
                <c:pt idx="67">
                  <c:v>130</c:v>
                </c:pt>
                <c:pt idx="68">
                  <c:v>130</c:v>
                </c:pt>
                <c:pt idx="69">
                  <c:v>20</c:v>
                </c:pt>
                <c:pt idx="70">
                  <c:v>4</c:v>
                </c:pt>
                <c:pt idx="71">
                  <c:v>1</c:v>
                </c:pt>
                <c:pt idx="72">
                  <c:v>0</c:v>
                </c:pt>
                <c:pt idx="73">
                  <c:v>6</c:v>
                </c:pt>
                <c:pt idx="74">
                  <c:v>14</c:v>
                </c:pt>
                <c:pt idx="75">
                  <c:v>130</c:v>
                </c:pt>
                <c:pt idx="76">
                  <c:v>130</c:v>
                </c:pt>
                <c:pt idx="77">
                  <c:v>36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27</c:v>
                </c:pt>
                <c:pt idx="82">
                  <c:v>8</c:v>
                </c:pt>
                <c:pt idx="83">
                  <c:v>61</c:v>
                </c:pt>
                <c:pt idx="84">
                  <c:v>130</c:v>
                </c:pt>
                <c:pt idx="85">
                  <c:v>5</c:v>
                </c:pt>
                <c:pt idx="86">
                  <c:v>0</c:v>
                </c:pt>
                <c:pt idx="87">
                  <c:v>0</c:v>
                </c:pt>
                <c:pt idx="88">
                  <c:v>37</c:v>
                </c:pt>
                <c:pt idx="89">
                  <c:v>130</c:v>
                </c:pt>
                <c:pt idx="90">
                  <c:v>15</c:v>
                </c:pt>
                <c:pt idx="91">
                  <c:v>3</c:v>
                </c:pt>
                <c:pt idx="92">
                  <c:v>18</c:v>
                </c:pt>
                <c:pt idx="93">
                  <c:v>6</c:v>
                </c:pt>
                <c:pt idx="94">
                  <c:v>30</c:v>
                </c:pt>
                <c:pt idx="95">
                  <c:v>68</c:v>
                </c:pt>
                <c:pt idx="96">
                  <c:v>11</c:v>
                </c:pt>
                <c:pt idx="97">
                  <c:v>0</c:v>
                </c:pt>
                <c:pt idx="98">
                  <c:v>0</c:v>
                </c:pt>
                <c:pt idx="99">
                  <c:v>12</c:v>
                </c:pt>
                <c:pt idx="100">
                  <c:v>20</c:v>
                </c:pt>
                <c:pt idx="101">
                  <c:v>26</c:v>
                </c:pt>
                <c:pt idx="102">
                  <c:v>41</c:v>
                </c:pt>
                <c:pt idx="103">
                  <c:v>33</c:v>
                </c:pt>
                <c:pt idx="104">
                  <c:v>5</c:v>
                </c:pt>
                <c:pt idx="105">
                  <c:v>0</c:v>
                </c:pt>
                <c:pt idx="106">
                  <c:v>0</c:v>
                </c:pt>
                <c:pt idx="107">
                  <c:v>42</c:v>
                </c:pt>
                <c:pt idx="108">
                  <c:v>79</c:v>
                </c:pt>
                <c:pt idx="109">
                  <c:v>69</c:v>
                </c:pt>
                <c:pt idx="110">
                  <c:v>8</c:v>
                </c:pt>
                <c:pt idx="111">
                  <c:v>7</c:v>
                </c:pt>
                <c:pt idx="112">
                  <c:v>1</c:v>
                </c:pt>
                <c:pt idx="113">
                  <c:v>4</c:v>
                </c:pt>
                <c:pt idx="114">
                  <c:v>3</c:v>
                </c:pt>
                <c:pt idx="115">
                  <c:v>49</c:v>
                </c:pt>
                <c:pt idx="116">
                  <c:v>130</c:v>
                </c:pt>
                <c:pt idx="117">
                  <c:v>11</c:v>
                </c:pt>
                <c:pt idx="118">
                  <c:v>0</c:v>
                </c:pt>
                <c:pt idx="119">
                  <c:v>0</c:v>
                </c:pt>
                <c:pt idx="120">
                  <c:v>17</c:v>
                </c:pt>
                <c:pt idx="121">
                  <c:v>77</c:v>
                </c:pt>
                <c:pt idx="122">
                  <c:v>60</c:v>
                </c:pt>
                <c:pt idx="123">
                  <c:v>24</c:v>
                </c:pt>
                <c:pt idx="124">
                  <c:v>32</c:v>
                </c:pt>
              </c:numCache>
            </c:numRef>
          </c:val>
        </c:ser>
        <c:ser>
          <c:idx val="1"/>
          <c:order val="1"/>
          <c:val>
            <c:numRef>
              <c:f>Sheet4!$B$1:$B$125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5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</c:v>
                </c:pt>
                <c:pt idx="34">
                  <c:v>7</c:v>
                </c:pt>
                <c:pt idx="35">
                  <c:v>127</c:v>
                </c:pt>
                <c:pt idx="36">
                  <c:v>131</c:v>
                </c:pt>
                <c:pt idx="37">
                  <c:v>11</c:v>
                </c:pt>
                <c:pt idx="38">
                  <c:v>15</c:v>
                </c:pt>
                <c:pt idx="39">
                  <c:v>6</c:v>
                </c:pt>
                <c:pt idx="40">
                  <c:v>23</c:v>
                </c:pt>
                <c:pt idx="41">
                  <c:v>53</c:v>
                </c:pt>
                <c:pt idx="42">
                  <c:v>23</c:v>
                </c:pt>
                <c:pt idx="43">
                  <c:v>93</c:v>
                </c:pt>
                <c:pt idx="44">
                  <c:v>63</c:v>
                </c:pt>
                <c:pt idx="45">
                  <c:v>38</c:v>
                </c:pt>
                <c:pt idx="46">
                  <c:v>26</c:v>
                </c:pt>
                <c:pt idx="47">
                  <c:v>4</c:v>
                </c:pt>
                <c:pt idx="48">
                  <c:v>5</c:v>
                </c:pt>
                <c:pt idx="49">
                  <c:v>93</c:v>
                </c:pt>
                <c:pt idx="50">
                  <c:v>60</c:v>
                </c:pt>
                <c:pt idx="51">
                  <c:v>9</c:v>
                </c:pt>
                <c:pt idx="52">
                  <c:v>20</c:v>
                </c:pt>
                <c:pt idx="53">
                  <c:v>17</c:v>
                </c:pt>
                <c:pt idx="54">
                  <c:v>11</c:v>
                </c:pt>
                <c:pt idx="55">
                  <c:v>1</c:v>
                </c:pt>
                <c:pt idx="56">
                  <c:v>5</c:v>
                </c:pt>
                <c:pt idx="57">
                  <c:v>131</c:v>
                </c:pt>
                <c:pt idx="58">
                  <c:v>98</c:v>
                </c:pt>
                <c:pt idx="59">
                  <c:v>3</c:v>
                </c:pt>
                <c:pt idx="60">
                  <c:v>7</c:v>
                </c:pt>
                <c:pt idx="61">
                  <c:v>4</c:v>
                </c:pt>
                <c:pt idx="62">
                  <c:v>10</c:v>
                </c:pt>
                <c:pt idx="63">
                  <c:v>24</c:v>
                </c:pt>
                <c:pt idx="64">
                  <c:v>30</c:v>
                </c:pt>
                <c:pt idx="65">
                  <c:v>4</c:v>
                </c:pt>
                <c:pt idx="66">
                  <c:v>2</c:v>
                </c:pt>
                <c:pt idx="67">
                  <c:v>111</c:v>
                </c:pt>
                <c:pt idx="68">
                  <c:v>131</c:v>
                </c:pt>
                <c:pt idx="69">
                  <c:v>24</c:v>
                </c:pt>
                <c:pt idx="70">
                  <c:v>13</c:v>
                </c:pt>
                <c:pt idx="71">
                  <c:v>5</c:v>
                </c:pt>
                <c:pt idx="72">
                  <c:v>0</c:v>
                </c:pt>
                <c:pt idx="73">
                  <c:v>2</c:v>
                </c:pt>
                <c:pt idx="74">
                  <c:v>5</c:v>
                </c:pt>
                <c:pt idx="75">
                  <c:v>131</c:v>
                </c:pt>
                <c:pt idx="76">
                  <c:v>131</c:v>
                </c:pt>
                <c:pt idx="77">
                  <c:v>10</c:v>
                </c:pt>
                <c:pt idx="78">
                  <c:v>1</c:v>
                </c:pt>
                <c:pt idx="79">
                  <c:v>0</c:v>
                </c:pt>
                <c:pt idx="80">
                  <c:v>4</c:v>
                </c:pt>
                <c:pt idx="81">
                  <c:v>97</c:v>
                </c:pt>
                <c:pt idx="82">
                  <c:v>46</c:v>
                </c:pt>
                <c:pt idx="83">
                  <c:v>61</c:v>
                </c:pt>
                <c:pt idx="84">
                  <c:v>131</c:v>
                </c:pt>
                <c:pt idx="85">
                  <c:v>34</c:v>
                </c:pt>
                <c:pt idx="86">
                  <c:v>36</c:v>
                </c:pt>
                <c:pt idx="87">
                  <c:v>7</c:v>
                </c:pt>
                <c:pt idx="88">
                  <c:v>32</c:v>
                </c:pt>
                <c:pt idx="89">
                  <c:v>131</c:v>
                </c:pt>
                <c:pt idx="90">
                  <c:v>42</c:v>
                </c:pt>
                <c:pt idx="91">
                  <c:v>9</c:v>
                </c:pt>
                <c:pt idx="92">
                  <c:v>9</c:v>
                </c:pt>
                <c:pt idx="93">
                  <c:v>7</c:v>
                </c:pt>
                <c:pt idx="94">
                  <c:v>63</c:v>
                </c:pt>
                <c:pt idx="95">
                  <c:v>40</c:v>
                </c:pt>
                <c:pt idx="96">
                  <c:v>16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3</c:v>
                </c:pt>
                <c:pt idx="101">
                  <c:v>18</c:v>
                </c:pt>
                <c:pt idx="102">
                  <c:v>30</c:v>
                </c:pt>
                <c:pt idx="103">
                  <c:v>40</c:v>
                </c:pt>
                <c:pt idx="104">
                  <c:v>16</c:v>
                </c:pt>
                <c:pt idx="105">
                  <c:v>10</c:v>
                </c:pt>
                <c:pt idx="106">
                  <c:v>4</c:v>
                </c:pt>
                <c:pt idx="107">
                  <c:v>9</c:v>
                </c:pt>
                <c:pt idx="108">
                  <c:v>41</c:v>
                </c:pt>
                <c:pt idx="109">
                  <c:v>8</c:v>
                </c:pt>
                <c:pt idx="110">
                  <c:v>0</c:v>
                </c:pt>
                <c:pt idx="111">
                  <c:v>0</c:v>
                </c:pt>
                <c:pt idx="112">
                  <c:v>3</c:v>
                </c:pt>
                <c:pt idx="113">
                  <c:v>17</c:v>
                </c:pt>
                <c:pt idx="114">
                  <c:v>44</c:v>
                </c:pt>
                <c:pt idx="115">
                  <c:v>120</c:v>
                </c:pt>
                <c:pt idx="116">
                  <c:v>85</c:v>
                </c:pt>
                <c:pt idx="117">
                  <c:v>44</c:v>
                </c:pt>
                <c:pt idx="118">
                  <c:v>41</c:v>
                </c:pt>
                <c:pt idx="119">
                  <c:v>2</c:v>
                </c:pt>
                <c:pt idx="120">
                  <c:v>1</c:v>
                </c:pt>
                <c:pt idx="121">
                  <c:v>14</c:v>
                </c:pt>
                <c:pt idx="122">
                  <c:v>56</c:v>
                </c:pt>
                <c:pt idx="123">
                  <c:v>49</c:v>
                </c:pt>
                <c:pt idx="124">
                  <c:v>21</c:v>
                </c:pt>
              </c:numCache>
            </c:numRef>
          </c:val>
        </c:ser>
        <c:ser>
          <c:idx val="2"/>
          <c:order val="2"/>
          <c:val>
            <c:numRef>
              <c:f>Sheet4!$C$1:$C$125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28</c:v>
                </c:pt>
                <c:pt idx="30">
                  <c:v>1</c:v>
                </c:pt>
                <c:pt idx="31">
                  <c:v>7</c:v>
                </c:pt>
                <c:pt idx="32">
                  <c:v>2</c:v>
                </c:pt>
                <c:pt idx="33">
                  <c:v>0</c:v>
                </c:pt>
                <c:pt idx="34">
                  <c:v>2</c:v>
                </c:pt>
                <c:pt idx="35">
                  <c:v>60</c:v>
                </c:pt>
                <c:pt idx="36">
                  <c:v>123</c:v>
                </c:pt>
                <c:pt idx="37">
                  <c:v>6</c:v>
                </c:pt>
                <c:pt idx="38">
                  <c:v>4</c:v>
                </c:pt>
                <c:pt idx="39">
                  <c:v>1</c:v>
                </c:pt>
                <c:pt idx="40">
                  <c:v>3</c:v>
                </c:pt>
                <c:pt idx="41">
                  <c:v>21</c:v>
                </c:pt>
                <c:pt idx="42">
                  <c:v>23</c:v>
                </c:pt>
                <c:pt idx="43">
                  <c:v>116</c:v>
                </c:pt>
                <c:pt idx="44">
                  <c:v>118</c:v>
                </c:pt>
                <c:pt idx="45">
                  <c:v>12</c:v>
                </c:pt>
                <c:pt idx="46">
                  <c:v>7</c:v>
                </c:pt>
                <c:pt idx="47">
                  <c:v>1</c:v>
                </c:pt>
                <c:pt idx="48">
                  <c:v>2</c:v>
                </c:pt>
                <c:pt idx="49">
                  <c:v>112</c:v>
                </c:pt>
                <c:pt idx="50">
                  <c:v>65</c:v>
                </c:pt>
                <c:pt idx="51">
                  <c:v>14</c:v>
                </c:pt>
                <c:pt idx="52">
                  <c:v>18</c:v>
                </c:pt>
                <c:pt idx="53">
                  <c:v>71</c:v>
                </c:pt>
                <c:pt idx="54">
                  <c:v>26</c:v>
                </c:pt>
                <c:pt idx="55">
                  <c:v>1</c:v>
                </c:pt>
                <c:pt idx="56">
                  <c:v>2</c:v>
                </c:pt>
                <c:pt idx="57">
                  <c:v>63</c:v>
                </c:pt>
                <c:pt idx="58">
                  <c:v>32</c:v>
                </c:pt>
                <c:pt idx="59">
                  <c:v>2</c:v>
                </c:pt>
                <c:pt idx="60">
                  <c:v>25</c:v>
                </c:pt>
                <c:pt idx="61">
                  <c:v>7</c:v>
                </c:pt>
                <c:pt idx="62">
                  <c:v>12</c:v>
                </c:pt>
                <c:pt idx="63">
                  <c:v>43</c:v>
                </c:pt>
                <c:pt idx="64">
                  <c:v>62</c:v>
                </c:pt>
                <c:pt idx="65">
                  <c:v>14</c:v>
                </c:pt>
                <c:pt idx="66">
                  <c:v>10</c:v>
                </c:pt>
                <c:pt idx="67">
                  <c:v>60</c:v>
                </c:pt>
                <c:pt idx="68">
                  <c:v>123</c:v>
                </c:pt>
                <c:pt idx="69">
                  <c:v>22</c:v>
                </c:pt>
                <c:pt idx="70">
                  <c:v>21</c:v>
                </c:pt>
                <c:pt idx="71">
                  <c:v>14</c:v>
                </c:pt>
                <c:pt idx="72">
                  <c:v>3</c:v>
                </c:pt>
                <c:pt idx="73">
                  <c:v>1</c:v>
                </c:pt>
                <c:pt idx="74">
                  <c:v>5</c:v>
                </c:pt>
                <c:pt idx="75">
                  <c:v>123</c:v>
                </c:pt>
                <c:pt idx="76">
                  <c:v>123</c:v>
                </c:pt>
                <c:pt idx="77">
                  <c:v>7</c:v>
                </c:pt>
                <c:pt idx="78">
                  <c:v>3</c:v>
                </c:pt>
                <c:pt idx="79">
                  <c:v>1</c:v>
                </c:pt>
                <c:pt idx="80">
                  <c:v>5</c:v>
                </c:pt>
                <c:pt idx="81">
                  <c:v>99</c:v>
                </c:pt>
                <c:pt idx="82">
                  <c:v>80</c:v>
                </c:pt>
                <c:pt idx="83">
                  <c:v>107</c:v>
                </c:pt>
                <c:pt idx="84">
                  <c:v>123</c:v>
                </c:pt>
                <c:pt idx="85">
                  <c:v>120</c:v>
                </c:pt>
                <c:pt idx="86">
                  <c:v>74</c:v>
                </c:pt>
                <c:pt idx="87">
                  <c:v>4</c:v>
                </c:pt>
                <c:pt idx="88">
                  <c:v>7</c:v>
                </c:pt>
                <c:pt idx="89">
                  <c:v>56</c:v>
                </c:pt>
                <c:pt idx="90">
                  <c:v>27</c:v>
                </c:pt>
                <c:pt idx="91">
                  <c:v>10</c:v>
                </c:pt>
                <c:pt idx="92">
                  <c:v>34</c:v>
                </c:pt>
                <c:pt idx="93">
                  <c:v>9</c:v>
                </c:pt>
                <c:pt idx="94">
                  <c:v>99</c:v>
                </c:pt>
                <c:pt idx="95">
                  <c:v>36</c:v>
                </c:pt>
                <c:pt idx="96">
                  <c:v>8</c:v>
                </c:pt>
                <c:pt idx="97">
                  <c:v>6</c:v>
                </c:pt>
                <c:pt idx="98">
                  <c:v>11</c:v>
                </c:pt>
                <c:pt idx="99">
                  <c:v>24</c:v>
                </c:pt>
                <c:pt idx="100">
                  <c:v>4</c:v>
                </c:pt>
                <c:pt idx="101">
                  <c:v>7</c:v>
                </c:pt>
                <c:pt idx="102">
                  <c:v>46</c:v>
                </c:pt>
                <c:pt idx="103">
                  <c:v>53</c:v>
                </c:pt>
                <c:pt idx="104">
                  <c:v>49</c:v>
                </c:pt>
                <c:pt idx="105">
                  <c:v>21</c:v>
                </c:pt>
                <c:pt idx="106">
                  <c:v>5</c:v>
                </c:pt>
                <c:pt idx="107">
                  <c:v>8</c:v>
                </c:pt>
                <c:pt idx="108">
                  <c:v>16</c:v>
                </c:pt>
                <c:pt idx="109">
                  <c:v>26</c:v>
                </c:pt>
                <c:pt idx="110">
                  <c:v>47</c:v>
                </c:pt>
                <c:pt idx="111">
                  <c:v>27</c:v>
                </c:pt>
                <c:pt idx="112">
                  <c:v>26</c:v>
                </c:pt>
                <c:pt idx="113">
                  <c:v>21</c:v>
                </c:pt>
                <c:pt idx="114">
                  <c:v>32</c:v>
                </c:pt>
                <c:pt idx="115">
                  <c:v>90</c:v>
                </c:pt>
                <c:pt idx="116">
                  <c:v>29</c:v>
                </c:pt>
                <c:pt idx="117">
                  <c:v>79</c:v>
                </c:pt>
                <c:pt idx="118">
                  <c:v>123</c:v>
                </c:pt>
                <c:pt idx="119">
                  <c:v>16</c:v>
                </c:pt>
                <c:pt idx="120">
                  <c:v>0</c:v>
                </c:pt>
                <c:pt idx="121">
                  <c:v>0</c:v>
                </c:pt>
                <c:pt idx="122">
                  <c:v>8</c:v>
                </c:pt>
                <c:pt idx="123">
                  <c:v>13</c:v>
                </c:pt>
                <c:pt idx="124">
                  <c:v>22</c:v>
                </c:pt>
              </c:numCache>
            </c:numRef>
          </c:val>
        </c:ser>
        <c:ser>
          <c:idx val="3"/>
          <c:order val="3"/>
          <c:val>
            <c:numRef>
              <c:f>Sheet4!$D$1:$D$125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61</c:v>
                </c:pt>
                <c:pt idx="30">
                  <c:v>8</c:v>
                </c:pt>
                <c:pt idx="31">
                  <c:v>16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22</c:v>
                </c:pt>
                <c:pt idx="36">
                  <c:v>123</c:v>
                </c:pt>
                <c:pt idx="37">
                  <c:v>5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16</c:v>
                </c:pt>
                <c:pt idx="43">
                  <c:v>123</c:v>
                </c:pt>
                <c:pt idx="44">
                  <c:v>123</c:v>
                </c:pt>
                <c:pt idx="45">
                  <c:v>9</c:v>
                </c:pt>
                <c:pt idx="46">
                  <c:v>3</c:v>
                </c:pt>
                <c:pt idx="47">
                  <c:v>0</c:v>
                </c:pt>
                <c:pt idx="48">
                  <c:v>0</c:v>
                </c:pt>
                <c:pt idx="49">
                  <c:v>99</c:v>
                </c:pt>
                <c:pt idx="50">
                  <c:v>62</c:v>
                </c:pt>
                <c:pt idx="51">
                  <c:v>25</c:v>
                </c:pt>
                <c:pt idx="52">
                  <c:v>21</c:v>
                </c:pt>
                <c:pt idx="53">
                  <c:v>82</c:v>
                </c:pt>
                <c:pt idx="54">
                  <c:v>18</c:v>
                </c:pt>
                <c:pt idx="55">
                  <c:v>0</c:v>
                </c:pt>
                <c:pt idx="56">
                  <c:v>0</c:v>
                </c:pt>
                <c:pt idx="57">
                  <c:v>25</c:v>
                </c:pt>
                <c:pt idx="58">
                  <c:v>10</c:v>
                </c:pt>
                <c:pt idx="59">
                  <c:v>0</c:v>
                </c:pt>
                <c:pt idx="60">
                  <c:v>17</c:v>
                </c:pt>
                <c:pt idx="61">
                  <c:v>22</c:v>
                </c:pt>
                <c:pt idx="62">
                  <c:v>24</c:v>
                </c:pt>
                <c:pt idx="63">
                  <c:v>54</c:v>
                </c:pt>
                <c:pt idx="64">
                  <c:v>45</c:v>
                </c:pt>
                <c:pt idx="65">
                  <c:v>14</c:v>
                </c:pt>
                <c:pt idx="66">
                  <c:v>15</c:v>
                </c:pt>
                <c:pt idx="67">
                  <c:v>45</c:v>
                </c:pt>
                <c:pt idx="68">
                  <c:v>95</c:v>
                </c:pt>
                <c:pt idx="69">
                  <c:v>20</c:v>
                </c:pt>
                <c:pt idx="70">
                  <c:v>32</c:v>
                </c:pt>
                <c:pt idx="71">
                  <c:v>22</c:v>
                </c:pt>
                <c:pt idx="72">
                  <c:v>11</c:v>
                </c:pt>
                <c:pt idx="73">
                  <c:v>5</c:v>
                </c:pt>
                <c:pt idx="74">
                  <c:v>7</c:v>
                </c:pt>
                <c:pt idx="75">
                  <c:v>123</c:v>
                </c:pt>
                <c:pt idx="76">
                  <c:v>123</c:v>
                </c:pt>
                <c:pt idx="77">
                  <c:v>41</c:v>
                </c:pt>
                <c:pt idx="78">
                  <c:v>18</c:v>
                </c:pt>
                <c:pt idx="79">
                  <c:v>1</c:v>
                </c:pt>
                <c:pt idx="80">
                  <c:v>3</c:v>
                </c:pt>
                <c:pt idx="81">
                  <c:v>73</c:v>
                </c:pt>
                <c:pt idx="82">
                  <c:v>92</c:v>
                </c:pt>
                <c:pt idx="83">
                  <c:v>123</c:v>
                </c:pt>
                <c:pt idx="84">
                  <c:v>97</c:v>
                </c:pt>
                <c:pt idx="85">
                  <c:v>123</c:v>
                </c:pt>
                <c:pt idx="86">
                  <c:v>64</c:v>
                </c:pt>
                <c:pt idx="87">
                  <c:v>2</c:v>
                </c:pt>
                <c:pt idx="88">
                  <c:v>1</c:v>
                </c:pt>
                <c:pt idx="89">
                  <c:v>19</c:v>
                </c:pt>
                <c:pt idx="90">
                  <c:v>11</c:v>
                </c:pt>
                <c:pt idx="91">
                  <c:v>5</c:v>
                </c:pt>
                <c:pt idx="92">
                  <c:v>29</c:v>
                </c:pt>
                <c:pt idx="93">
                  <c:v>5</c:v>
                </c:pt>
                <c:pt idx="94">
                  <c:v>118</c:v>
                </c:pt>
                <c:pt idx="95">
                  <c:v>57</c:v>
                </c:pt>
                <c:pt idx="96">
                  <c:v>1</c:v>
                </c:pt>
                <c:pt idx="97">
                  <c:v>2</c:v>
                </c:pt>
                <c:pt idx="98">
                  <c:v>6</c:v>
                </c:pt>
                <c:pt idx="99">
                  <c:v>21</c:v>
                </c:pt>
                <c:pt idx="100">
                  <c:v>3</c:v>
                </c:pt>
                <c:pt idx="101">
                  <c:v>4</c:v>
                </c:pt>
                <c:pt idx="102">
                  <c:v>64</c:v>
                </c:pt>
                <c:pt idx="103">
                  <c:v>80</c:v>
                </c:pt>
                <c:pt idx="104">
                  <c:v>66</c:v>
                </c:pt>
                <c:pt idx="105">
                  <c:v>9</c:v>
                </c:pt>
                <c:pt idx="106">
                  <c:v>3</c:v>
                </c:pt>
                <c:pt idx="107">
                  <c:v>7</c:v>
                </c:pt>
                <c:pt idx="108">
                  <c:v>6</c:v>
                </c:pt>
                <c:pt idx="109">
                  <c:v>43</c:v>
                </c:pt>
                <c:pt idx="110">
                  <c:v>123</c:v>
                </c:pt>
                <c:pt idx="111">
                  <c:v>54</c:v>
                </c:pt>
                <c:pt idx="112">
                  <c:v>40</c:v>
                </c:pt>
                <c:pt idx="113">
                  <c:v>9</c:v>
                </c:pt>
                <c:pt idx="114">
                  <c:v>9</c:v>
                </c:pt>
                <c:pt idx="115">
                  <c:v>43</c:v>
                </c:pt>
                <c:pt idx="116">
                  <c:v>14</c:v>
                </c:pt>
                <c:pt idx="117">
                  <c:v>56</c:v>
                </c:pt>
                <c:pt idx="118">
                  <c:v>123</c:v>
                </c:pt>
                <c:pt idx="119">
                  <c:v>11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</c:v>
                </c:pt>
                <c:pt idx="124">
                  <c:v>8</c:v>
                </c:pt>
              </c:numCache>
            </c:numRef>
          </c:val>
        </c:ser>
        <c:ser>
          <c:idx val="4"/>
          <c:order val="4"/>
          <c:val>
            <c:numRef>
              <c:f>Sheet4!$E$1:$E$125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55</c:v>
                </c:pt>
                <c:pt idx="30">
                  <c:v>10</c:v>
                </c:pt>
                <c:pt idx="31">
                  <c:v>25</c:v>
                </c:pt>
                <c:pt idx="32">
                  <c:v>5</c:v>
                </c:pt>
                <c:pt idx="33">
                  <c:v>0</c:v>
                </c:pt>
                <c:pt idx="34">
                  <c:v>0</c:v>
                </c:pt>
                <c:pt idx="35">
                  <c:v>10</c:v>
                </c:pt>
                <c:pt idx="36">
                  <c:v>105</c:v>
                </c:pt>
                <c:pt idx="37">
                  <c:v>15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4</c:v>
                </c:pt>
                <c:pt idx="42">
                  <c:v>15</c:v>
                </c:pt>
                <c:pt idx="43">
                  <c:v>121</c:v>
                </c:pt>
                <c:pt idx="44">
                  <c:v>124</c:v>
                </c:pt>
                <c:pt idx="45">
                  <c:v>28</c:v>
                </c:pt>
                <c:pt idx="46">
                  <c:v>8</c:v>
                </c:pt>
                <c:pt idx="47">
                  <c:v>0</c:v>
                </c:pt>
                <c:pt idx="48">
                  <c:v>0</c:v>
                </c:pt>
                <c:pt idx="49">
                  <c:v>97</c:v>
                </c:pt>
                <c:pt idx="50">
                  <c:v>60</c:v>
                </c:pt>
                <c:pt idx="51">
                  <c:v>28</c:v>
                </c:pt>
                <c:pt idx="52">
                  <c:v>27</c:v>
                </c:pt>
                <c:pt idx="53">
                  <c:v>65</c:v>
                </c:pt>
                <c:pt idx="54">
                  <c:v>15</c:v>
                </c:pt>
                <c:pt idx="55">
                  <c:v>0</c:v>
                </c:pt>
                <c:pt idx="56">
                  <c:v>0</c:v>
                </c:pt>
                <c:pt idx="57">
                  <c:v>11</c:v>
                </c:pt>
                <c:pt idx="58">
                  <c:v>4</c:v>
                </c:pt>
                <c:pt idx="59">
                  <c:v>0</c:v>
                </c:pt>
                <c:pt idx="60">
                  <c:v>13</c:v>
                </c:pt>
                <c:pt idx="61">
                  <c:v>24</c:v>
                </c:pt>
                <c:pt idx="62">
                  <c:v>38</c:v>
                </c:pt>
                <c:pt idx="63">
                  <c:v>68</c:v>
                </c:pt>
                <c:pt idx="64">
                  <c:v>40</c:v>
                </c:pt>
                <c:pt idx="65">
                  <c:v>12</c:v>
                </c:pt>
                <c:pt idx="66">
                  <c:v>19</c:v>
                </c:pt>
                <c:pt idx="67">
                  <c:v>51</c:v>
                </c:pt>
                <c:pt idx="68">
                  <c:v>65</c:v>
                </c:pt>
                <c:pt idx="69">
                  <c:v>25</c:v>
                </c:pt>
                <c:pt idx="70">
                  <c:v>59</c:v>
                </c:pt>
                <c:pt idx="71">
                  <c:v>44</c:v>
                </c:pt>
                <c:pt idx="72">
                  <c:v>30</c:v>
                </c:pt>
                <c:pt idx="73">
                  <c:v>13</c:v>
                </c:pt>
                <c:pt idx="74">
                  <c:v>14</c:v>
                </c:pt>
                <c:pt idx="75">
                  <c:v>124</c:v>
                </c:pt>
                <c:pt idx="76">
                  <c:v>124</c:v>
                </c:pt>
                <c:pt idx="77">
                  <c:v>96</c:v>
                </c:pt>
                <c:pt idx="78">
                  <c:v>65</c:v>
                </c:pt>
                <c:pt idx="79">
                  <c:v>9</c:v>
                </c:pt>
                <c:pt idx="80">
                  <c:v>11</c:v>
                </c:pt>
                <c:pt idx="81">
                  <c:v>80</c:v>
                </c:pt>
                <c:pt idx="82">
                  <c:v>91</c:v>
                </c:pt>
                <c:pt idx="83">
                  <c:v>124</c:v>
                </c:pt>
                <c:pt idx="84">
                  <c:v>105</c:v>
                </c:pt>
                <c:pt idx="85">
                  <c:v>124</c:v>
                </c:pt>
                <c:pt idx="86">
                  <c:v>67</c:v>
                </c:pt>
                <c:pt idx="87">
                  <c:v>4</c:v>
                </c:pt>
                <c:pt idx="88">
                  <c:v>0</c:v>
                </c:pt>
                <c:pt idx="89">
                  <c:v>9</c:v>
                </c:pt>
                <c:pt idx="90">
                  <c:v>4</c:v>
                </c:pt>
                <c:pt idx="91">
                  <c:v>2</c:v>
                </c:pt>
                <c:pt idx="92">
                  <c:v>26</c:v>
                </c:pt>
                <c:pt idx="93">
                  <c:v>3</c:v>
                </c:pt>
                <c:pt idx="94">
                  <c:v>103</c:v>
                </c:pt>
                <c:pt idx="95">
                  <c:v>56</c:v>
                </c:pt>
                <c:pt idx="96">
                  <c:v>0</c:v>
                </c:pt>
                <c:pt idx="97">
                  <c:v>0</c:v>
                </c:pt>
                <c:pt idx="98">
                  <c:v>3</c:v>
                </c:pt>
                <c:pt idx="99">
                  <c:v>18</c:v>
                </c:pt>
                <c:pt idx="100">
                  <c:v>3</c:v>
                </c:pt>
                <c:pt idx="101">
                  <c:v>2</c:v>
                </c:pt>
                <c:pt idx="102">
                  <c:v>79</c:v>
                </c:pt>
                <c:pt idx="103">
                  <c:v>94</c:v>
                </c:pt>
                <c:pt idx="104">
                  <c:v>60</c:v>
                </c:pt>
                <c:pt idx="105">
                  <c:v>7</c:v>
                </c:pt>
                <c:pt idx="106">
                  <c:v>2</c:v>
                </c:pt>
                <c:pt idx="107">
                  <c:v>6</c:v>
                </c:pt>
                <c:pt idx="108">
                  <c:v>2</c:v>
                </c:pt>
                <c:pt idx="109">
                  <c:v>45</c:v>
                </c:pt>
                <c:pt idx="110">
                  <c:v>124</c:v>
                </c:pt>
                <c:pt idx="111">
                  <c:v>64</c:v>
                </c:pt>
                <c:pt idx="112">
                  <c:v>38</c:v>
                </c:pt>
                <c:pt idx="113">
                  <c:v>6</c:v>
                </c:pt>
                <c:pt idx="114">
                  <c:v>4</c:v>
                </c:pt>
                <c:pt idx="115">
                  <c:v>23</c:v>
                </c:pt>
                <c:pt idx="116">
                  <c:v>8</c:v>
                </c:pt>
                <c:pt idx="117">
                  <c:v>28</c:v>
                </c:pt>
                <c:pt idx="118">
                  <c:v>86</c:v>
                </c:pt>
                <c:pt idx="119">
                  <c:v>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3</c:v>
                </c:pt>
              </c:numCache>
            </c:numRef>
          </c:val>
        </c:ser>
        <c:ser>
          <c:idx val="5"/>
          <c:order val="5"/>
          <c:val>
            <c:numRef>
              <c:f>Sheet4!$F$1:$F$125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41</c:v>
                </c:pt>
                <c:pt idx="30">
                  <c:v>9</c:v>
                </c:pt>
                <c:pt idx="31">
                  <c:v>25</c:v>
                </c:pt>
                <c:pt idx="32">
                  <c:v>6</c:v>
                </c:pt>
                <c:pt idx="33">
                  <c:v>0</c:v>
                </c:pt>
                <c:pt idx="34">
                  <c:v>0</c:v>
                </c:pt>
                <c:pt idx="35">
                  <c:v>5</c:v>
                </c:pt>
                <c:pt idx="36">
                  <c:v>68</c:v>
                </c:pt>
                <c:pt idx="37">
                  <c:v>27</c:v>
                </c:pt>
                <c:pt idx="38">
                  <c:v>2</c:v>
                </c:pt>
                <c:pt idx="39">
                  <c:v>6</c:v>
                </c:pt>
                <c:pt idx="40">
                  <c:v>3</c:v>
                </c:pt>
                <c:pt idx="41">
                  <c:v>6</c:v>
                </c:pt>
                <c:pt idx="42">
                  <c:v>15</c:v>
                </c:pt>
                <c:pt idx="43">
                  <c:v>117</c:v>
                </c:pt>
                <c:pt idx="44">
                  <c:v>126</c:v>
                </c:pt>
                <c:pt idx="45">
                  <c:v>45</c:v>
                </c:pt>
                <c:pt idx="46">
                  <c:v>13</c:v>
                </c:pt>
                <c:pt idx="47">
                  <c:v>0</c:v>
                </c:pt>
                <c:pt idx="48">
                  <c:v>1</c:v>
                </c:pt>
                <c:pt idx="49">
                  <c:v>95</c:v>
                </c:pt>
                <c:pt idx="50">
                  <c:v>58</c:v>
                </c:pt>
                <c:pt idx="51">
                  <c:v>32</c:v>
                </c:pt>
                <c:pt idx="52">
                  <c:v>35</c:v>
                </c:pt>
                <c:pt idx="53">
                  <c:v>49</c:v>
                </c:pt>
                <c:pt idx="54">
                  <c:v>12</c:v>
                </c:pt>
                <c:pt idx="55">
                  <c:v>0</c:v>
                </c:pt>
                <c:pt idx="56">
                  <c:v>0</c:v>
                </c:pt>
                <c:pt idx="57">
                  <c:v>4</c:v>
                </c:pt>
                <c:pt idx="58">
                  <c:v>1</c:v>
                </c:pt>
                <c:pt idx="59">
                  <c:v>0</c:v>
                </c:pt>
                <c:pt idx="60">
                  <c:v>9</c:v>
                </c:pt>
                <c:pt idx="61">
                  <c:v>21</c:v>
                </c:pt>
                <c:pt idx="62">
                  <c:v>47</c:v>
                </c:pt>
                <c:pt idx="63">
                  <c:v>67</c:v>
                </c:pt>
                <c:pt idx="64">
                  <c:v>30</c:v>
                </c:pt>
                <c:pt idx="65">
                  <c:v>9</c:v>
                </c:pt>
                <c:pt idx="66">
                  <c:v>17</c:v>
                </c:pt>
                <c:pt idx="67">
                  <c:v>48</c:v>
                </c:pt>
                <c:pt idx="68">
                  <c:v>45</c:v>
                </c:pt>
                <c:pt idx="69">
                  <c:v>31</c:v>
                </c:pt>
                <c:pt idx="70">
                  <c:v>96</c:v>
                </c:pt>
                <c:pt idx="71">
                  <c:v>81</c:v>
                </c:pt>
                <c:pt idx="72">
                  <c:v>50</c:v>
                </c:pt>
                <c:pt idx="73">
                  <c:v>19</c:v>
                </c:pt>
                <c:pt idx="74">
                  <c:v>23</c:v>
                </c:pt>
                <c:pt idx="75">
                  <c:v>126</c:v>
                </c:pt>
                <c:pt idx="76">
                  <c:v>126</c:v>
                </c:pt>
                <c:pt idx="77">
                  <c:v>126</c:v>
                </c:pt>
                <c:pt idx="78">
                  <c:v>126</c:v>
                </c:pt>
                <c:pt idx="79">
                  <c:v>24</c:v>
                </c:pt>
                <c:pt idx="80">
                  <c:v>21</c:v>
                </c:pt>
                <c:pt idx="81">
                  <c:v>83</c:v>
                </c:pt>
                <c:pt idx="82">
                  <c:v>87</c:v>
                </c:pt>
                <c:pt idx="83">
                  <c:v>126</c:v>
                </c:pt>
                <c:pt idx="84">
                  <c:v>114</c:v>
                </c:pt>
                <c:pt idx="85">
                  <c:v>103</c:v>
                </c:pt>
                <c:pt idx="86">
                  <c:v>62</c:v>
                </c:pt>
                <c:pt idx="87">
                  <c:v>5</c:v>
                </c:pt>
                <c:pt idx="88">
                  <c:v>0</c:v>
                </c:pt>
                <c:pt idx="89">
                  <c:v>3</c:v>
                </c:pt>
                <c:pt idx="90">
                  <c:v>1</c:v>
                </c:pt>
                <c:pt idx="91">
                  <c:v>1</c:v>
                </c:pt>
                <c:pt idx="92">
                  <c:v>21</c:v>
                </c:pt>
                <c:pt idx="93">
                  <c:v>1</c:v>
                </c:pt>
                <c:pt idx="94">
                  <c:v>67</c:v>
                </c:pt>
                <c:pt idx="95">
                  <c:v>37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10</c:v>
                </c:pt>
                <c:pt idx="100">
                  <c:v>1</c:v>
                </c:pt>
                <c:pt idx="101">
                  <c:v>1</c:v>
                </c:pt>
                <c:pt idx="102">
                  <c:v>84</c:v>
                </c:pt>
                <c:pt idx="103">
                  <c:v>89</c:v>
                </c:pt>
                <c:pt idx="104">
                  <c:v>46</c:v>
                </c:pt>
                <c:pt idx="105">
                  <c:v>4</c:v>
                </c:pt>
                <c:pt idx="106">
                  <c:v>2</c:v>
                </c:pt>
                <c:pt idx="107">
                  <c:v>6</c:v>
                </c:pt>
                <c:pt idx="108">
                  <c:v>1</c:v>
                </c:pt>
                <c:pt idx="109">
                  <c:v>39</c:v>
                </c:pt>
                <c:pt idx="110">
                  <c:v>126</c:v>
                </c:pt>
                <c:pt idx="111">
                  <c:v>55</c:v>
                </c:pt>
                <c:pt idx="112">
                  <c:v>31</c:v>
                </c:pt>
                <c:pt idx="113">
                  <c:v>4</c:v>
                </c:pt>
                <c:pt idx="114">
                  <c:v>2</c:v>
                </c:pt>
                <c:pt idx="115">
                  <c:v>11</c:v>
                </c:pt>
                <c:pt idx="116">
                  <c:v>4</c:v>
                </c:pt>
                <c:pt idx="117">
                  <c:v>13</c:v>
                </c:pt>
                <c:pt idx="118">
                  <c:v>45</c:v>
                </c:pt>
                <c:pt idx="119">
                  <c:v>5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31808"/>
        <c:axId val="80237696"/>
        <c:axId val="80233344"/>
      </c:area3DChart>
      <c:catAx>
        <c:axId val="80231808"/>
        <c:scaling>
          <c:orientation val="minMax"/>
        </c:scaling>
        <c:delete val="1"/>
        <c:axPos val="b"/>
        <c:majorTickMark val="out"/>
        <c:minorTickMark val="none"/>
        <c:tickLblPos val="nextTo"/>
        <c:crossAx val="80237696"/>
        <c:crosses val="autoZero"/>
        <c:auto val="1"/>
        <c:lblAlgn val="ctr"/>
        <c:lblOffset val="100"/>
        <c:noMultiLvlLbl val="0"/>
      </c:catAx>
      <c:valAx>
        <c:axId val="8023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231808"/>
        <c:crosses val="autoZero"/>
        <c:crossBetween val="midCat"/>
      </c:valAx>
      <c:serAx>
        <c:axId val="80233344"/>
        <c:scaling>
          <c:orientation val="minMax"/>
        </c:scaling>
        <c:delete val="1"/>
        <c:axPos val="b"/>
        <c:majorTickMark val="out"/>
        <c:minorTickMark val="none"/>
        <c:tickLblPos val="nextTo"/>
        <c:crossAx val="80237696"/>
        <c:crosses val="autoZero"/>
      </c:serAx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0"/>
      <c:rotY val="0"/>
      <c:depthPercent val="500"/>
      <c:rAngAx val="0"/>
      <c:perspective val="0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val>
            <c:numRef>
              <c:f>Sheet3!$A$1:$A$128</c:f>
              <c:numCache>
                <c:formatCode>General</c:formatCode>
                <c:ptCount val="128"/>
                <c:pt idx="0">
                  <c:v>36</c:v>
                </c:pt>
                <c:pt idx="1">
                  <c:v>6</c:v>
                </c:pt>
                <c:pt idx="2">
                  <c:v>6</c:v>
                </c:pt>
                <c:pt idx="3">
                  <c:v>20</c:v>
                </c:pt>
                <c:pt idx="4">
                  <c:v>33</c:v>
                </c:pt>
                <c:pt idx="5">
                  <c:v>1</c:v>
                </c:pt>
                <c:pt idx="6">
                  <c:v>0</c:v>
                </c:pt>
                <c:pt idx="7">
                  <c:v>13</c:v>
                </c:pt>
                <c:pt idx="8">
                  <c:v>88</c:v>
                </c:pt>
                <c:pt idx="9">
                  <c:v>17</c:v>
                </c:pt>
                <c:pt idx="10">
                  <c:v>3</c:v>
                </c:pt>
                <c:pt idx="11">
                  <c:v>45</c:v>
                </c:pt>
                <c:pt idx="12">
                  <c:v>61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43</c:v>
                </c:pt>
                <c:pt idx="18">
                  <c:v>41</c:v>
                </c:pt>
                <c:pt idx="19">
                  <c:v>119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</c:v>
                </c:pt>
                <c:pt idx="25">
                  <c:v>122</c:v>
                </c:pt>
                <c:pt idx="26">
                  <c:v>46</c:v>
                </c:pt>
                <c:pt idx="27">
                  <c:v>10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22</c:v>
                </c:pt>
                <c:pt idx="33">
                  <c:v>7</c:v>
                </c:pt>
                <c:pt idx="34">
                  <c:v>122</c:v>
                </c:pt>
                <c:pt idx="35">
                  <c:v>122</c:v>
                </c:pt>
                <c:pt idx="36">
                  <c:v>26</c:v>
                </c:pt>
                <c:pt idx="37">
                  <c:v>7</c:v>
                </c:pt>
                <c:pt idx="38">
                  <c:v>3</c:v>
                </c:pt>
                <c:pt idx="39">
                  <c:v>32</c:v>
                </c:pt>
                <c:pt idx="40">
                  <c:v>77</c:v>
                </c:pt>
                <c:pt idx="41">
                  <c:v>19</c:v>
                </c:pt>
                <c:pt idx="42">
                  <c:v>67</c:v>
                </c:pt>
                <c:pt idx="43">
                  <c:v>51</c:v>
                </c:pt>
                <c:pt idx="44">
                  <c:v>66</c:v>
                </c:pt>
                <c:pt idx="45">
                  <c:v>7</c:v>
                </c:pt>
                <c:pt idx="46">
                  <c:v>1</c:v>
                </c:pt>
                <c:pt idx="47">
                  <c:v>3</c:v>
                </c:pt>
                <c:pt idx="48">
                  <c:v>57</c:v>
                </c:pt>
                <c:pt idx="49">
                  <c:v>70</c:v>
                </c:pt>
                <c:pt idx="50">
                  <c:v>18</c:v>
                </c:pt>
                <c:pt idx="51">
                  <c:v>62</c:v>
                </c:pt>
                <c:pt idx="52">
                  <c:v>7</c:v>
                </c:pt>
                <c:pt idx="53">
                  <c:v>5</c:v>
                </c:pt>
                <c:pt idx="54">
                  <c:v>0</c:v>
                </c:pt>
                <c:pt idx="55">
                  <c:v>3</c:v>
                </c:pt>
                <c:pt idx="56">
                  <c:v>112</c:v>
                </c:pt>
                <c:pt idx="57">
                  <c:v>122</c:v>
                </c:pt>
                <c:pt idx="58">
                  <c:v>10</c:v>
                </c:pt>
                <c:pt idx="59">
                  <c:v>7</c:v>
                </c:pt>
                <c:pt idx="60">
                  <c:v>3</c:v>
                </c:pt>
                <c:pt idx="61">
                  <c:v>9</c:v>
                </c:pt>
                <c:pt idx="62">
                  <c:v>18</c:v>
                </c:pt>
                <c:pt idx="63">
                  <c:v>19</c:v>
                </c:pt>
                <c:pt idx="64">
                  <c:v>2</c:v>
                </c:pt>
                <c:pt idx="65">
                  <c:v>1</c:v>
                </c:pt>
                <c:pt idx="66">
                  <c:v>97</c:v>
                </c:pt>
                <c:pt idx="67">
                  <c:v>122</c:v>
                </c:pt>
                <c:pt idx="68">
                  <c:v>19</c:v>
                </c:pt>
                <c:pt idx="69">
                  <c:v>12</c:v>
                </c:pt>
                <c:pt idx="70">
                  <c:v>4</c:v>
                </c:pt>
                <c:pt idx="71">
                  <c:v>0</c:v>
                </c:pt>
                <c:pt idx="72">
                  <c:v>2</c:v>
                </c:pt>
                <c:pt idx="73">
                  <c:v>5</c:v>
                </c:pt>
                <c:pt idx="74">
                  <c:v>120</c:v>
                </c:pt>
                <c:pt idx="75">
                  <c:v>122</c:v>
                </c:pt>
                <c:pt idx="76">
                  <c:v>13</c:v>
                </c:pt>
                <c:pt idx="77">
                  <c:v>0</c:v>
                </c:pt>
                <c:pt idx="78">
                  <c:v>0</c:v>
                </c:pt>
                <c:pt idx="79">
                  <c:v>3</c:v>
                </c:pt>
                <c:pt idx="80">
                  <c:v>62</c:v>
                </c:pt>
                <c:pt idx="81">
                  <c:v>25</c:v>
                </c:pt>
                <c:pt idx="82">
                  <c:v>43</c:v>
                </c:pt>
                <c:pt idx="83">
                  <c:v>122</c:v>
                </c:pt>
                <c:pt idx="84">
                  <c:v>17</c:v>
                </c:pt>
                <c:pt idx="85">
                  <c:v>17</c:v>
                </c:pt>
                <c:pt idx="86">
                  <c:v>4</c:v>
                </c:pt>
                <c:pt idx="87">
                  <c:v>28</c:v>
                </c:pt>
                <c:pt idx="88">
                  <c:v>122</c:v>
                </c:pt>
                <c:pt idx="89">
                  <c:v>32</c:v>
                </c:pt>
                <c:pt idx="90">
                  <c:v>6</c:v>
                </c:pt>
                <c:pt idx="91">
                  <c:v>6</c:v>
                </c:pt>
                <c:pt idx="92">
                  <c:v>4</c:v>
                </c:pt>
                <c:pt idx="93">
                  <c:v>43</c:v>
                </c:pt>
                <c:pt idx="94">
                  <c:v>33</c:v>
                </c:pt>
                <c:pt idx="95">
                  <c:v>11</c:v>
                </c:pt>
                <c:pt idx="96">
                  <c:v>4</c:v>
                </c:pt>
                <c:pt idx="97">
                  <c:v>5</c:v>
                </c:pt>
                <c:pt idx="98">
                  <c:v>2</c:v>
                </c:pt>
                <c:pt idx="99">
                  <c:v>2</c:v>
                </c:pt>
                <c:pt idx="100">
                  <c:v>17</c:v>
                </c:pt>
                <c:pt idx="101">
                  <c:v>27</c:v>
                </c:pt>
                <c:pt idx="102">
                  <c:v>27</c:v>
                </c:pt>
                <c:pt idx="103">
                  <c:v>6</c:v>
                </c:pt>
                <c:pt idx="104">
                  <c:v>4</c:v>
                </c:pt>
                <c:pt idx="105">
                  <c:v>2</c:v>
                </c:pt>
                <c:pt idx="106">
                  <c:v>6</c:v>
                </c:pt>
                <c:pt idx="107">
                  <c:v>27</c:v>
                </c:pt>
                <c:pt idx="108">
                  <c:v>11</c:v>
                </c:pt>
                <c:pt idx="109">
                  <c:v>0</c:v>
                </c:pt>
                <c:pt idx="110">
                  <c:v>0</c:v>
                </c:pt>
                <c:pt idx="111">
                  <c:v>2</c:v>
                </c:pt>
                <c:pt idx="112">
                  <c:v>10</c:v>
                </c:pt>
                <c:pt idx="113">
                  <c:v>28</c:v>
                </c:pt>
                <c:pt idx="114">
                  <c:v>76</c:v>
                </c:pt>
                <c:pt idx="115">
                  <c:v>75</c:v>
                </c:pt>
                <c:pt idx="116">
                  <c:v>18</c:v>
                </c:pt>
                <c:pt idx="117">
                  <c:v>19</c:v>
                </c:pt>
                <c:pt idx="118">
                  <c:v>1</c:v>
                </c:pt>
                <c:pt idx="119">
                  <c:v>2</c:v>
                </c:pt>
                <c:pt idx="120">
                  <c:v>15</c:v>
                </c:pt>
                <c:pt idx="121">
                  <c:v>56</c:v>
                </c:pt>
                <c:pt idx="122">
                  <c:v>40</c:v>
                </c:pt>
                <c:pt idx="123">
                  <c:v>16</c:v>
                </c:pt>
                <c:pt idx="124">
                  <c:v>77</c:v>
                </c:pt>
                <c:pt idx="125">
                  <c:v>60</c:v>
                </c:pt>
                <c:pt idx="126">
                  <c:v>24</c:v>
                </c:pt>
                <c:pt idx="127">
                  <c:v>32</c:v>
                </c:pt>
              </c:numCache>
            </c:numRef>
          </c:val>
        </c:ser>
        <c:ser>
          <c:idx val="1"/>
          <c:order val="1"/>
          <c:val>
            <c:numRef>
              <c:f>Sheet3!$B$1:$B$128</c:f>
              <c:numCache>
                <c:formatCode>General</c:formatCode>
                <c:ptCount val="128"/>
                <c:pt idx="0">
                  <c:v>2</c:v>
                </c:pt>
                <c:pt idx="1">
                  <c:v>2</c:v>
                </c:pt>
                <c:pt idx="2">
                  <c:v>13</c:v>
                </c:pt>
                <c:pt idx="3">
                  <c:v>44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  <c:pt idx="9">
                  <c:v>9</c:v>
                </c:pt>
                <c:pt idx="10">
                  <c:v>4</c:v>
                </c:pt>
                <c:pt idx="11">
                  <c:v>16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44</c:v>
                </c:pt>
                <c:pt idx="18">
                  <c:v>23</c:v>
                </c:pt>
                <c:pt idx="19">
                  <c:v>28</c:v>
                </c:pt>
                <c:pt idx="20">
                  <c:v>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41</c:v>
                </c:pt>
                <c:pt idx="26">
                  <c:v>12</c:v>
                </c:pt>
                <c:pt idx="27">
                  <c:v>13</c:v>
                </c:pt>
                <c:pt idx="28">
                  <c:v>0</c:v>
                </c:pt>
                <c:pt idx="29">
                  <c:v>1</c:v>
                </c:pt>
                <c:pt idx="30">
                  <c:v>4</c:v>
                </c:pt>
                <c:pt idx="31">
                  <c:v>2</c:v>
                </c:pt>
                <c:pt idx="32">
                  <c:v>2</c:v>
                </c:pt>
                <c:pt idx="33">
                  <c:v>5</c:v>
                </c:pt>
                <c:pt idx="34">
                  <c:v>125</c:v>
                </c:pt>
                <c:pt idx="35">
                  <c:v>125</c:v>
                </c:pt>
                <c:pt idx="36">
                  <c:v>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27</c:v>
                </c:pt>
                <c:pt idx="41">
                  <c:v>40</c:v>
                </c:pt>
                <c:pt idx="42">
                  <c:v>125</c:v>
                </c:pt>
                <c:pt idx="43">
                  <c:v>125</c:v>
                </c:pt>
                <c:pt idx="44">
                  <c:v>10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38</c:v>
                </c:pt>
                <c:pt idx="49">
                  <c:v>125</c:v>
                </c:pt>
                <c:pt idx="50">
                  <c:v>82</c:v>
                </c:pt>
                <c:pt idx="51">
                  <c:v>75</c:v>
                </c:pt>
                <c:pt idx="52">
                  <c:v>94</c:v>
                </c:pt>
                <c:pt idx="53">
                  <c:v>11</c:v>
                </c:pt>
                <c:pt idx="54">
                  <c:v>0</c:v>
                </c:pt>
                <c:pt idx="55">
                  <c:v>0</c:v>
                </c:pt>
                <c:pt idx="56">
                  <c:v>20</c:v>
                </c:pt>
                <c:pt idx="57">
                  <c:v>119</c:v>
                </c:pt>
                <c:pt idx="58">
                  <c:v>32</c:v>
                </c:pt>
                <c:pt idx="59">
                  <c:v>57</c:v>
                </c:pt>
                <c:pt idx="60">
                  <c:v>2</c:v>
                </c:pt>
                <c:pt idx="61">
                  <c:v>9</c:v>
                </c:pt>
                <c:pt idx="62">
                  <c:v>24</c:v>
                </c:pt>
                <c:pt idx="63">
                  <c:v>42</c:v>
                </c:pt>
                <c:pt idx="64">
                  <c:v>16</c:v>
                </c:pt>
                <c:pt idx="65">
                  <c:v>8</c:v>
                </c:pt>
                <c:pt idx="66">
                  <c:v>56</c:v>
                </c:pt>
                <c:pt idx="67">
                  <c:v>90</c:v>
                </c:pt>
                <c:pt idx="68">
                  <c:v>16</c:v>
                </c:pt>
                <c:pt idx="69">
                  <c:v>17</c:v>
                </c:pt>
                <c:pt idx="70">
                  <c:v>11</c:v>
                </c:pt>
                <c:pt idx="71">
                  <c:v>3</c:v>
                </c:pt>
                <c:pt idx="72">
                  <c:v>1</c:v>
                </c:pt>
                <c:pt idx="73">
                  <c:v>2</c:v>
                </c:pt>
                <c:pt idx="74">
                  <c:v>109</c:v>
                </c:pt>
                <c:pt idx="75">
                  <c:v>125</c:v>
                </c:pt>
                <c:pt idx="76">
                  <c:v>8</c:v>
                </c:pt>
                <c:pt idx="77">
                  <c:v>2</c:v>
                </c:pt>
                <c:pt idx="78">
                  <c:v>0</c:v>
                </c:pt>
                <c:pt idx="79">
                  <c:v>0</c:v>
                </c:pt>
                <c:pt idx="80">
                  <c:v>43</c:v>
                </c:pt>
                <c:pt idx="81">
                  <c:v>77</c:v>
                </c:pt>
                <c:pt idx="82">
                  <c:v>107</c:v>
                </c:pt>
                <c:pt idx="83">
                  <c:v>87</c:v>
                </c:pt>
                <c:pt idx="84">
                  <c:v>125</c:v>
                </c:pt>
                <c:pt idx="85">
                  <c:v>33</c:v>
                </c:pt>
                <c:pt idx="86">
                  <c:v>1</c:v>
                </c:pt>
                <c:pt idx="87">
                  <c:v>0</c:v>
                </c:pt>
                <c:pt idx="88">
                  <c:v>24</c:v>
                </c:pt>
                <c:pt idx="89">
                  <c:v>25</c:v>
                </c:pt>
                <c:pt idx="90">
                  <c:v>9</c:v>
                </c:pt>
                <c:pt idx="91">
                  <c:v>26</c:v>
                </c:pt>
                <c:pt idx="92">
                  <c:v>3</c:v>
                </c:pt>
                <c:pt idx="93">
                  <c:v>76</c:v>
                </c:pt>
                <c:pt idx="94">
                  <c:v>39</c:v>
                </c:pt>
                <c:pt idx="95">
                  <c:v>4</c:v>
                </c:pt>
                <c:pt idx="96">
                  <c:v>5</c:v>
                </c:pt>
                <c:pt idx="97">
                  <c:v>7</c:v>
                </c:pt>
                <c:pt idx="98">
                  <c:v>15</c:v>
                </c:pt>
                <c:pt idx="99">
                  <c:v>3</c:v>
                </c:pt>
                <c:pt idx="100">
                  <c:v>5</c:v>
                </c:pt>
                <c:pt idx="101">
                  <c:v>40</c:v>
                </c:pt>
                <c:pt idx="102">
                  <c:v>53</c:v>
                </c:pt>
                <c:pt idx="103">
                  <c:v>40</c:v>
                </c:pt>
                <c:pt idx="104">
                  <c:v>10</c:v>
                </c:pt>
                <c:pt idx="105">
                  <c:v>3</c:v>
                </c:pt>
                <c:pt idx="106">
                  <c:v>5</c:v>
                </c:pt>
                <c:pt idx="107">
                  <c:v>10</c:v>
                </c:pt>
                <c:pt idx="108">
                  <c:v>24</c:v>
                </c:pt>
                <c:pt idx="109">
                  <c:v>53</c:v>
                </c:pt>
                <c:pt idx="110">
                  <c:v>32</c:v>
                </c:pt>
                <c:pt idx="111">
                  <c:v>25</c:v>
                </c:pt>
                <c:pt idx="112">
                  <c:v>11</c:v>
                </c:pt>
                <c:pt idx="113">
                  <c:v>15</c:v>
                </c:pt>
                <c:pt idx="114">
                  <c:v>55</c:v>
                </c:pt>
                <c:pt idx="115">
                  <c:v>18</c:v>
                </c:pt>
                <c:pt idx="116">
                  <c:v>67</c:v>
                </c:pt>
                <c:pt idx="117">
                  <c:v>118</c:v>
                </c:pt>
                <c:pt idx="118">
                  <c:v>10</c:v>
                </c:pt>
                <c:pt idx="119">
                  <c:v>5</c:v>
                </c:pt>
                <c:pt idx="120">
                  <c:v>1</c:v>
                </c:pt>
                <c:pt idx="121">
                  <c:v>3</c:v>
                </c:pt>
                <c:pt idx="122">
                  <c:v>7</c:v>
                </c:pt>
                <c:pt idx="123">
                  <c:v>11</c:v>
                </c:pt>
                <c:pt idx="124">
                  <c:v>14</c:v>
                </c:pt>
                <c:pt idx="125">
                  <c:v>56</c:v>
                </c:pt>
                <c:pt idx="126">
                  <c:v>49</c:v>
                </c:pt>
                <c:pt idx="127">
                  <c:v>21</c:v>
                </c:pt>
              </c:numCache>
            </c:numRef>
          </c:val>
        </c:ser>
        <c:ser>
          <c:idx val="2"/>
          <c:order val="2"/>
          <c:val>
            <c:numRef>
              <c:f>Sheet3!$C$1:$C$128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16</c:v>
                </c:pt>
                <c:pt idx="18">
                  <c:v>8</c:v>
                </c:pt>
                <c:pt idx="19">
                  <c:v>7</c:v>
                </c:pt>
                <c:pt idx="20">
                  <c:v>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2</c:v>
                </c:pt>
                <c:pt idx="27">
                  <c:v>4</c:v>
                </c:pt>
                <c:pt idx="28">
                  <c:v>19</c:v>
                </c:pt>
                <c:pt idx="29">
                  <c:v>13</c:v>
                </c:pt>
                <c:pt idx="30">
                  <c:v>4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78</c:v>
                </c:pt>
                <c:pt idx="35">
                  <c:v>129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29</c:v>
                </c:pt>
                <c:pt idx="42">
                  <c:v>129</c:v>
                </c:pt>
                <c:pt idx="43">
                  <c:v>129</c:v>
                </c:pt>
                <c:pt idx="44">
                  <c:v>14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9</c:v>
                </c:pt>
                <c:pt idx="49">
                  <c:v>129</c:v>
                </c:pt>
                <c:pt idx="50">
                  <c:v>119</c:v>
                </c:pt>
                <c:pt idx="51">
                  <c:v>58</c:v>
                </c:pt>
                <c:pt idx="52">
                  <c:v>95</c:v>
                </c:pt>
                <c:pt idx="53">
                  <c:v>2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42</c:v>
                </c:pt>
                <c:pt idx="58">
                  <c:v>31</c:v>
                </c:pt>
                <c:pt idx="59">
                  <c:v>80</c:v>
                </c:pt>
                <c:pt idx="60">
                  <c:v>20</c:v>
                </c:pt>
                <c:pt idx="61">
                  <c:v>49</c:v>
                </c:pt>
                <c:pt idx="62">
                  <c:v>20</c:v>
                </c:pt>
                <c:pt idx="63">
                  <c:v>11</c:v>
                </c:pt>
                <c:pt idx="64">
                  <c:v>9</c:v>
                </c:pt>
                <c:pt idx="65">
                  <c:v>5</c:v>
                </c:pt>
                <c:pt idx="66">
                  <c:v>37</c:v>
                </c:pt>
                <c:pt idx="67">
                  <c:v>81</c:v>
                </c:pt>
                <c:pt idx="68">
                  <c:v>12</c:v>
                </c:pt>
                <c:pt idx="69">
                  <c:v>27</c:v>
                </c:pt>
                <c:pt idx="70">
                  <c:v>22</c:v>
                </c:pt>
                <c:pt idx="71">
                  <c:v>10</c:v>
                </c:pt>
                <c:pt idx="72">
                  <c:v>4</c:v>
                </c:pt>
                <c:pt idx="73">
                  <c:v>5</c:v>
                </c:pt>
                <c:pt idx="74">
                  <c:v>115</c:v>
                </c:pt>
                <c:pt idx="75">
                  <c:v>129</c:v>
                </c:pt>
                <c:pt idx="76">
                  <c:v>54</c:v>
                </c:pt>
                <c:pt idx="77">
                  <c:v>22</c:v>
                </c:pt>
                <c:pt idx="78">
                  <c:v>3</c:v>
                </c:pt>
                <c:pt idx="79">
                  <c:v>4</c:v>
                </c:pt>
                <c:pt idx="80">
                  <c:v>11</c:v>
                </c:pt>
                <c:pt idx="81">
                  <c:v>73</c:v>
                </c:pt>
                <c:pt idx="82">
                  <c:v>116</c:v>
                </c:pt>
                <c:pt idx="83">
                  <c:v>66</c:v>
                </c:pt>
                <c:pt idx="84">
                  <c:v>109</c:v>
                </c:pt>
                <c:pt idx="85">
                  <c:v>25</c:v>
                </c:pt>
                <c:pt idx="86">
                  <c:v>3</c:v>
                </c:pt>
                <c:pt idx="87">
                  <c:v>6</c:v>
                </c:pt>
                <c:pt idx="88">
                  <c:v>7</c:v>
                </c:pt>
                <c:pt idx="89">
                  <c:v>20</c:v>
                </c:pt>
                <c:pt idx="90">
                  <c:v>23</c:v>
                </c:pt>
                <c:pt idx="91">
                  <c:v>38</c:v>
                </c:pt>
                <c:pt idx="92">
                  <c:v>12</c:v>
                </c:pt>
                <c:pt idx="93">
                  <c:v>125</c:v>
                </c:pt>
                <c:pt idx="94">
                  <c:v>40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6</c:v>
                </c:pt>
                <c:pt idx="99">
                  <c:v>13</c:v>
                </c:pt>
                <c:pt idx="100">
                  <c:v>1</c:v>
                </c:pt>
                <c:pt idx="101">
                  <c:v>52</c:v>
                </c:pt>
                <c:pt idx="102">
                  <c:v>101</c:v>
                </c:pt>
                <c:pt idx="103">
                  <c:v>32</c:v>
                </c:pt>
                <c:pt idx="104">
                  <c:v>1</c:v>
                </c:pt>
                <c:pt idx="105">
                  <c:v>1</c:v>
                </c:pt>
                <c:pt idx="106">
                  <c:v>3</c:v>
                </c:pt>
                <c:pt idx="107">
                  <c:v>2</c:v>
                </c:pt>
                <c:pt idx="108">
                  <c:v>31</c:v>
                </c:pt>
                <c:pt idx="109">
                  <c:v>129</c:v>
                </c:pt>
                <c:pt idx="110">
                  <c:v>70</c:v>
                </c:pt>
                <c:pt idx="111">
                  <c:v>21</c:v>
                </c:pt>
                <c:pt idx="112">
                  <c:v>1</c:v>
                </c:pt>
                <c:pt idx="113">
                  <c:v>1</c:v>
                </c:pt>
                <c:pt idx="114">
                  <c:v>14</c:v>
                </c:pt>
                <c:pt idx="115">
                  <c:v>6</c:v>
                </c:pt>
                <c:pt idx="116">
                  <c:v>27</c:v>
                </c:pt>
                <c:pt idx="117">
                  <c:v>82</c:v>
                </c:pt>
                <c:pt idx="118">
                  <c:v>12</c:v>
                </c:pt>
                <c:pt idx="119">
                  <c:v>33</c:v>
                </c:pt>
                <c:pt idx="120">
                  <c:v>10</c:v>
                </c:pt>
                <c:pt idx="121">
                  <c:v>4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8</c:v>
                </c:pt>
                <c:pt idx="126">
                  <c:v>13</c:v>
                </c:pt>
                <c:pt idx="127">
                  <c:v>22</c:v>
                </c:pt>
              </c:numCache>
            </c:numRef>
          </c:val>
        </c:ser>
        <c:ser>
          <c:idx val="3"/>
          <c:order val="3"/>
          <c:val>
            <c:numRef>
              <c:f>Sheet3!$D$1:$D$128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68</c:v>
                </c:pt>
                <c:pt idx="29">
                  <c:v>15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28</c:v>
                </c:pt>
                <c:pt idx="35">
                  <c:v>129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9</c:v>
                </c:pt>
                <c:pt idx="42">
                  <c:v>129</c:v>
                </c:pt>
                <c:pt idx="43">
                  <c:v>129</c:v>
                </c:pt>
                <c:pt idx="44">
                  <c:v>18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126</c:v>
                </c:pt>
                <c:pt idx="50">
                  <c:v>129</c:v>
                </c:pt>
                <c:pt idx="51">
                  <c:v>62</c:v>
                </c:pt>
                <c:pt idx="52">
                  <c:v>48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</c:v>
                </c:pt>
                <c:pt idx="58">
                  <c:v>28</c:v>
                </c:pt>
                <c:pt idx="59">
                  <c:v>83</c:v>
                </c:pt>
                <c:pt idx="60">
                  <c:v>79</c:v>
                </c:pt>
                <c:pt idx="61">
                  <c:v>75</c:v>
                </c:pt>
                <c:pt idx="62">
                  <c:v>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12</c:v>
                </c:pt>
                <c:pt idx="67">
                  <c:v>83</c:v>
                </c:pt>
                <c:pt idx="68">
                  <c:v>14</c:v>
                </c:pt>
                <c:pt idx="69">
                  <c:v>45</c:v>
                </c:pt>
                <c:pt idx="70">
                  <c:v>47</c:v>
                </c:pt>
                <c:pt idx="71">
                  <c:v>5</c:v>
                </c:pt>
                <c:pt idx="72">
                  <c:v>0</c:v>
                </c:pt>
                <c:pt idx="73">
                  <c:v>4</c:v>
                </c:pt>
                <c:pt idx="74">
                  <c:v>123</c:v>
                </c:pt>
                <c:pt idx="75">
                  <c:v>129</c:v>
                </c:pt>
                <c:pt idx="76">
                  <c:v>74</c:v>
                </c:pt>
                <c:pt idx="77">
                  <c:v>65</c:v>
                </c:pt>
                <c:pt idx="78">
                  <c:v>20</c:v>
                </c:pt>
                <c:pt idx="79">
                  <c:v>4</c:v>
                </c:pt>
                <c:pt idx="80">
                  <c:v>0</c:v>
                </c:pt>
                <c:pt idx="81">
                  <c:v>40</c:v>
                </c:pt>
                <c:pt idx="82">
                  <c:v>123</c:v>
                </c:pt>
                <c:pt idx="83">
                  <c:v>80</c:v>
                </c:pt>
                <c:pt idx="84">
                  <c:v>53</c:v>
                </c:pt>
                <c:pt idx="85">
                  <c:v>25</c:v>
                </c:pt>
                <c:pt idx="86">
                  <c:v>6</c:v>
                </c:pt>
                <c:pt idx="87">
                  <c:v>17</c:v>
                </c:pt>
                <c:pt idx="88">
                  <c:v>5</c:v>
                </c:pt>
                <c:pt idx="89">
                  <c:v>9</c:v>
                </c:pt>
                <c:pt idx="90">
                  <c:v>33</c:v>
                </c:pt>
                <c:pt idx="91">
                  <c:v>51</c:v>
                </c:pt>
                <c:pt idx="92">
                  <c:v>23</c:v>
                </c:pt>
                <c:pt idx="93">
                  <c:v>129</c:v>
                </c:pt>
                <c:pt idx="94">
                  <c:v>18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6</c:v>
                </c:pt>
                <c:pt idx="100">
                  <c:v>2</c:v>
                </c:pt>
                <c:pt idx="101">
                  <c:v>80</c:v>
                </c:pt>
                <c:pt idx="102">
                  <c:v>109</c:v>
                </c:pt>
                <c:pt idx="103">
                  <c:v>8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19</c:v>
                </c:pt>
                <c:pt idx="109">
                  <c:v>129</c:v>
                </c:pt>
                <c:pt idx="110">
                  <c:v>67</c:v>
                </c:pt>
                <c:pt idx="111">
                  <c:v>7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2</c:v>
                </c:pt>
                <c:pt idx="116">
                  <c:v>6</c:v>
                </c:pt>
                <c:pt idx="117">
                  <c:v>38</c:v>
                </c:pt>
                <c:pt idx="118">
                  <c:v>9</c:v>
                </c:pt>
                <c:pt idx="119">
                  <c:v>33</c:v>
                </c:pt>
                <c:pt idx="120">
                  <c:v>9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8</c:v>
                </c:pt>
              </c:numCache>
            </c:numRef>
          </c:val>
        </c:ser>
        <c:ser>
          <c:idx val="4"/>
          <c:order val="4"/>
          <c:val>
            <c:numRef>
              <c:f>Sheet3!$E$1:$E$128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68</c:v>
                </c:pt>
                <c:pt idx="29">
                  <c:v>18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13</c:v>
                </c:pt>
                <c:pt idx="35">
                  <c:v>125</c:v>
                </c:pt>
                <c:pt idx="36">
                  <c:v>15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13</c:v>
                </c:pt>
                <c:pt idx="42">
                  <c:v>125</c:v>
                </c:pt>
                <c:pt idx="43">
                  <c:v>125</c:v>
                </c:pt>
                <c:pt idx="44">
                  <c:v>30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113</c:v>
                </c:pt>
                <c:pt idx="50">
                  <c:v>125</c:v>
                </c:pt>
                <c:pt idx="51">
                  <c:v>82</c:v>
                </c:pt>
                <c:pt idx="52">
                  <c:v>34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3</c:v>
                </c:pt>
                <c:pt idx="58">
                  <c:v>20</c:v>
                </c:pt>
                <c:pt idx="59">
                  <c:v>57</c:v>
                </c:pt>
                <c:pt idx="60">
                  <c:v>86</c:v>
                </c:pt>
                <c:pt idx="61">
                  <c:v>102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</c:v>
                </c:pt>
                <c:pt idx="67">
                  <c:v>77</c:v>
                </c:pt>
                <c:pt idx="68">
                  <c:v>27</c:v>
                </c:pt>
                <c:pt idx="69">
                  <c:v>88</c:v>
                </c:pt>
                <c:pt idx="70">
                  <c:v>75</c:v>
                </c:pt>
                <c:pt idx="71">
                  <c:v>7</c:v>
                </c:pt>
                <c:pt idx="72">
                  <c:v>0</c:v>
                </c:pt>
                <c:pt idx="73">
                  <c:v>6</c:v>
                </c:pt>
                <c:pt idx="74">
                  <c:v>123</c:v>
                </c:pt>
                <c:pt idx="75">
                  <c:v>125</c:v>
                </c:pt>
                <c:pt idx="76">
                  <c:v>92</c:v>
                </c:pt>
                <c:pt idx="77">
                  <c:v>113</c:v>
                </c:pt>
                <c:pt idx="78">
                  <c:v>39</c:v>
                </c:pt>
                <c:pt idx="79">
                  <c:v>12</c:v>
                </c:pt>
                <c:pt idx="80">
                  <c:v>1</c:v>
                </c:pt>
                <c:pt idx="81">
                  <c:v>40</c:v>
                </c:pt>
                <c:pt idx="82">
                  <c:v>119</c:v>
                </c:pt>
                <c:pt idx="83">
                  <c:v>90</c:v>
                </c:pt>
                <c:pt idx="84">
                  <c:v>33</c:v>
                </c:pt>
                <c:pt idx="85">
                  <c:v>20</c:v>
                </c:pt>
                <c:pt idx="86">
                  <c:v>6</c:v>
                </c:pt>
                <c:pt idx="87">
                  <c:v>23</c:v>
                </c:pt>
                <c:pt idx="88">
                  <c:v>7</c:v>
                </c:pt>
                <c:pt idx="89">
                  <c:v>7</c:v>
                </c:pt>
                <c:pt idx="90">
                  <c:v>27</c:v>
                </c:pt>
                <c:pt idx="91">
                  <c:v>36</c:v>
                </c:pt>
                <c:pt idx="92">
                  <c:v>15</c:v>
                </c:pt>
                <c:pt idx="93">
                  <c:v>112</c:v>
                </c:pt>
                <c:pt idx="94">
                  <c:v>10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</c:v>
                </c:pt>
                <c:pt idx="100">
                  <c:v>4</c:v>
                </c:pt>
                <c:pt idx="101">
                  <c:v>91</c:v>
                </c:pt>
                <c:pt idx="102">
                  <c:v>80</c:v>
                </c:pt>
                <c:pt idx="103">
                  <c:v>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12</c:v>
                </c:pt>
                <c:pt idx="109">
                  <c:v>125</c:v>
                </c:pt>
                <c:pt idx="110">
                  <c:v>50</c:v>
                </c:pt>
                <c:pt idx="111">
                  <c:v>10</c:v>
                </c:pt>
                <c:pt idx="112">
                  <c:v>2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14</c:v>
                </c:pt>
                <c:pt idx="118">
                  <c:v>5</c:v>
                </c:pt>
                <c:pt idx="119">
                  <c:v>21</c:v>
                </c:pt>
                <c:pt idx="120">
                  <c:v>6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3</c:v>
                </c:pt>
              </c:numCache>
            </c:numRef>
          </c:val>
        </c:ser>
        <c:ser>
          <c:idx val="5"/>
          <c:order val="5"/>
          <c:val>
            <c:numRef>
              <c:f>Sheet3!$F$1:$F$128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</c:v>
                </c:pt>
                <c:pt idx="29">
                  <c:v>17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127</c:v>
                </c:pt>
                <c:pt idx="36">
                  <c:v>30</c:v>
                </c:pt>
                <c:pt idx="37">
                  <c:v>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16</c:v>
                </c:pt>
                <c:pt idx="42">
                  <c:v>127</c:v>
                </c:pt>
                <c:pt idx="43">
                  <c:v>127</c:v>
                </c:pt>
                <c:pt idx="44">
                  <c:v>41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101</c:v>
                </c:pt>
                <c:pt idx="50">
                  <c:v>127</c:v>
                </c:pt>
                <c:pt idx="51">
                  <c:v>99</c:v>
                </c:pt>
                <c:pt idx="52">
                  <c:v>24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14</c:v>
                </c:pt>
                <c:pt idx="59">
                  <c:v>39</c:v>
                </c:pt>
                <c:pt idx="60">
                  <c:v>74</c:v>
                </c:pt>
                <c:pt idx="61">
                  <c:v>102</c:v>
                </c:pt>
                <c:pt idx="62">
                  <c:v>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66</c:v>
                </c:pt>
                <c:pt idx="68">
                  <c:v>49</c:v>
                </c:pt>
                <c:pt idx="69">
                  <c:v>127</c:v>
                </c:pt>
                <c:pt idx="70">
                  <c:v>97</c:v>
                </c:pt>
                <c:pt idx="71">
                  <c:v>8</c:v>
                </c:pt>
                <c:pt idx="72">
                  <c:v>0</c:v>
                </c:pt>
                <c:pt idx="73">
                  <c:v>8</c:v>
                </c:pt>
                <c:pt idx="74">
                  <c:v>125</c:v>
                </c:pt>
                <c:pt idx="75">
                  <c:v>127</c:v>
                </c:pt>
                <c:pt idx="76">
                  <c:v>105</c:v>
                </c:pt>
                <c:pt idx="77">
                  <c:v>127</c:v>
                </c:pt>
                <c:pt idx="78">
                  <c:v>56</c:v>
                </c:pt>
                <c:pt idx="79">
                  <c:v>22</c:v>
                </c:pt>
                <c:pt idx="80">
                  <c:v>4</c:v>
                </c:pt>
                <c:pt idx="81">
                  <c:v>42</c:v>
                </c:pt>
                <c:pt idx="82">
                  <c:v>122</c:v>
                </c:pt>
                <c:pt idx="83">
                  <c:v>101</c:v>
                </c:pt>
                <c:pt idx="84">
                  <c:v>21</c:v>
                </c:pt>
                <c:pt idx="85">
                  <c:v>14</c:v>
                </c:pt>
                <c:pt idx="86">
                  <c:v>6</c:v>
                </c:pt>
                <c:pt idx="87">
                  <c:v>22</c:v>
                </c:pt>
                <c:pt idx="88">
                  <c:v>7</c:v>
                </c:pt>
                <c:pt idx="89">
                  <c:v>5</c:v>
                </c:pt>
                <c:pt idx="90">
                  <c:v>19</c:v>
                </c:pt>
                <c:pt idx="91">
                  <c:v>26</c:v>
                </c:pt>
                <c:pt idx="92">
                  <c:v>8</c:v>
                </c:pt>
                <c:pt idx="93">
                  <c:v>67</c:v>
                </c:pt>
                <c:pt idx="94">
                  <c:v>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5</c:v>
                </c:pt>
                <c:pt idx="101">
                  <c:v>90</c:v>
                </c:pt>
                <c:pt idx="102">
                  <c:v>58</c:v>
                </c:pt>
                <c:pt idx="103">
                  <c:v>3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7</c:v>
                </c:pt>
                <c:pt idx="109">
                  <c:v>93</c:v>
                </c:pt>
                <c:pt idx="110">
                  <c:v>38</c:v>
                </c:pt>
                <c:pt idx="111">
                  <c:v>10</c:v>
                </c:pt>
                <c:pt idx="112">
                  <c:v>3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5</c:v>
                </c:pt>
                <c:pt idx="118">
                  <c:v>2</c:v>
                </c:pt>
                <c:pt idx="119">
                  <c:v>11</c:v>
                </c:pt>
                <c:pt idx="120">
                  <c:v>3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58304"/>
        <c:axId val="66659840"/>
        <c:axId val="66655552"/>
      </c:area3DChart>
      <c:catAx>
        <c:axId val="6665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66659840"/>
        <c:crosses val="autoZero"/>
        <c:auto val="1"/>
        <c:lblAlgn val="ctr"/>
        <c:lblOffset val="100"/>
        <c:noMultiLvlLbl val="0"/>
      </c:catAx>
      <c:valAx>
        <c:axId val="66659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658304"/>
        <c:crosses val="autoZero"/>
        <c:crossBetween val="midCat"/>
      </c:valAx>
      <c:serAx>
        <c:axId val="66655552"/>
        <c:scaling>
          <c:orientation val="minMax"/>
        </c:scaling>
        <c:delete val="1"/>
        <c:axPos val="b"/>
        <c:majorTickMark val="out"/>
        <c:minorTickMark val="none"/>
        <c:tickLblPos val="nextTo"/>
        <c:crossAx val="66659840"/>
        <c:crosses val="autoZero"/>
      </c:serAx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0"/>
      <c:rotY val="0"/>
      <c:depthPercent val="500"/>
      <c:rAngAx val="0"/>
      <c:perspective val="0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area3DChart>
        <c:grouping val="standard"/>
        <c:varyColors val="0"/>
        <c:ser>
          <c:idx val="0"/>
          <c:order val="0"/>
          <c:val>
            <c:numRef>
              <c:f>Sheet4!$A$1:$A$125</c:f>
              <c:numCache>
                <c:formatCode>General</c:formatCode>
                <c:ptCount val="125"/>
                <c:pt idx="0">
                  <c:v>5</c:v>
                </c:pt>
                <c:pt idx="1">
                  <c:v>24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8</c:v>
                </c:pt>
                <c:pt idx="7">
                  <c:v>17</c:v>
                </c:pt>
                <c:pt idx="8">
                  <c:v>24</c:v>
                </c:pt>
                <c:pt idx="9">
                  <c:v>29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40</c:v>
                </c:pt>
                <c:pt idx="14">
                  <c:v>32</c:v>
                </c:pt>
                <c:pt idx="15">
                  <c:v>9</c:v>
                </c:pt>
                <c:pt idx="16">
                  <c:v>0</c:v>
                </c:pt>
                <c:pt idx="17">
                  <c:v>5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30</c:v>
                </c:pt>
                <c:pt idx="26">
                  <c:v>45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8</c:v>
                </c:pt>
                <c:pt idx="33">
                  <c:v>55</c:v>
                </c:pt>
                <c:pt idx="34">
                  <c:v>18</c:v>
                </c:pt>
                <c:pt idx="35">
                  <c:v>93</c:v>
                </c:pt>
                <c:pt idx="36">
                  <c:v>117</c:v>
                </c:pt>
                <c:pt idx="37">
                  <c:v>10</c:v>
                </c:pt>
                <c:pt idx="38">
                  <c:v>25</c:v>
                </c:pt>
                <c:pt idx="39">
                  <c:v>35</c:v>
                </c:pt>
                <c:pt idx="40">
                  <c:v>40</c:v>
                </c:pt>
                <c:pt idx="41">
                  <c:v>79</c:v>
                </c:pt>
                <c:pt idx="42">
                  <c:v>19</c:v>
                </c:pt>
                <c:pt idx="43">
                  <c:v>23</c:v>
                </c:pt>
                <c:pt idx="44">
                  <c:v>12</c:v>
                </c:pt>
                <c:pt idx="45">
                  <c:v>107</c:v>
                </c:pt>
                <c:pt idx="46">
                  <c:v>60</c:v>
                </c:pt>
                <c:pt idx="47">
                  <c:v>17</c:v>
                </c:pt>
                <c:pt idx="48">
                  <c:v>0</c:v>
                </c:pt>
                <c:pt idx="49">
                  <c:v>35</c:v>
                </c:pt>
                <c:pt idx="50">
                  <c:v>19</c:v>
                </c:pt>
                <c:pt idx="51">
                  <c:v>2</c:v>
                </c:pt>
                <c:pt idx="52">
                  <c:v>30</c:v>
                </c:pt>
                <c:pt idx="53">
                  <c:v>11</c:v>
                </c:pt>
                <c:pt idx="54">
                  <c:v>1</c:v>
                </c:pt>
                <c:pt idx="55">
                  <c:v>0</c:v>
                </c:pt>
                <c:pt idx="56">
                  <c:v>4</c:v>
                </c:pt>
                <c:pt idx="57">
                  <c:v>130</c:v>
                </c:pt>
                <c:pt idx="58">
                  <c:v>123</c:v>
                </c:pt>
                <c:pt idx="59">
                  <c:v>1</c:v>
                </c:pt>
                <c:pt idx="60">
                  <c:v>5</c:v>
                </c:pt>
                <c:pt idx="61">
                  <c:v>3</c:v>
                </c:pt>
                <c:pt idx="62">
                  <c:v>3</c:v>
                </c:pt>
                <c:pt idx="63">
                  <c:v>11</c:v>
                </c:pt>
                <c:pt idx="64">
                  <c:v>3</c:v>
                </c:pt>
                <c:pt idx="65">
                  <c:v>2</c:v>
                </c:pt>
                <c:pt idx="66">
                  <c:v>8</c:v>
                </c:pt>
                <c:pt idx="67">
                  <c:v>130</c:v>
                </c:pt>
                <c:pt idx="68">
                  <c:v>130</c:v>
                </c:pt>
                <c:pt idx="69">
                  <c:v>20</c:v>
                </c:pt>
                <c:pt idx="70">
                  <c:v>4</c:v>
                </c:pt>
                <c:pt idx="71">
                  <c:v>1</c:v>
                </c:pt>
                <c:pt idx="72">
                  <c:v>0</c:v>
                </c:pt>
                <c:pt idx="73">
                  <c:v>6</c:v>
                </c:pt>
                <c:pt idx="74">
                  <c:v>14</c:v>
                </c:pt>
                <c:pt idx="75">
                  <c:v>130</c:v>
                </c:pt>
                <c:pt idx="76">
                  <c:v>130</c:v>
                </c:pt>
                <c:pt idx="77">
                  <c:v>36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27</c:v>
                </c:pt>
                <c:pt idx="82">
                  <c:v>8</c:v>
                </c:pt>
                <c:pt idx="83">
                  <c:v>61</c:v>
                </c:pt>
                <c:pt idx="84">
                  <c:v>130</c:v>
                </c:pt>
                <c:pt idx="85">
                  <c:v>5</c:v>
                </c:pt>
                <c:pt idx="86">
                  <c:v>0</c:v>
                </c:pt>
                <c:pt idx="87">
                  <c:v>0</c:v>
                </c:pt>
                <c:pt idx="88">
                  <c:v>37</c:v>
                </c:pt>
                <c:pt idx="89">
                  <c:v>130</c:v>
                </c:pt>
                <c:pt idx="90">
                  <c:v>15</c:v>
                </c:pt>
                <c:pt idx="91">
                  <c:v>3</c:v>
                </c:pt>
                <c:pt idx="92">
                  <c:v>18</c:v>
                </c:pt>
                <c:pt idx="93">
                  <c:v>6</c:v>
                </c:pt>
                <c:pt idx="94">
                  <c:v>30</c:v>
                </c:pt>
                <c:pt idx="95">
                  <c:v>68</c:v>
                </c:pt>
                <c:pt idx="96">
                  <c:v>11</c:v>
                </c:pt>
                <c:pt idx="97">
                  <c:v>0</c:v>
                </c:pt>
                <c:pt idx="98">
                  <c:v>0</c:v>
                </c:pt>
                <c:pt idx="99">
                  <c:v>12</c:v>
                </c:pt>
                <c:pt idx="100">
                  <c:v>20</c:v>
                </c:pt>
                <c:pt idx="101">
                  <c:v>26</c:v>
                </c:pt>
                <c:pt idx="102">
                  <c:v>41</c:v>
                </c:pt>
                <c:pt idx="103">
                  <c:v>33</c:v>
                </c:pt>
                <c:pt idx="104">
                  <c:v>5</c:v>
                </c:pt>
                <c:pt idx="105">
                  <c:v>0</c:v>
                </c:pt>
                <c:pt idx="106">
                  <c:v>0</c:v>
                </c:pt>
                <c:pt idx="107">
                  <c:v>42</c:v>
                </c:pt>
                <c:pt idx="108">
                  <c:v>79</c:v>
                </c:pt>
                <c:pt idx="109">
                  <c:v>69</c:v>
                </c:pt>
                <c:pt idx="110">
                  <c:v>8</c:v>
                </c:pt>
                <c:pt idx="111">
                  <c:v>7</c:v>
                </c:pt>
                <c:pt idx="112">
                  <c:v>1</c:v>
                </c:pt>
                <c:pt idx="113">
                  <c:v>4</c:v>
                </c:pt>
                <c:pt idx="114">
                  <c:v>3</c:v>
                </c:pt>
                <c:pt idx="115">
                  <c:v>49</c:v>
                </c:pt>
                <c:pt idx="116">
                  <c:v>130</c:v>
                </c:pt>
                <c:pt idx="117">
                  <c:v>11</c:v>
                </c:pt>
                <c:pt idx="118">
                  <c:v>0</c:v>
                </c:pt>
                <c:pt idx="119">
                  <c:v>0</c:v>
                </c:pt>
                <c:pt idx="120">
                  <c:v>17</c:v>
                </c:pt>
                <c:pt idx="121">
                  <c:v>77</c:v>
                </c:pt>
                <c:pt idx="122">
                  <c:v>60</c:v>
                </c:pt>
                <c:pt idx="123">
                  <c:v>24</c:v>
                </c:pt>
                <c:pt idx="124">
                  <c:v>32</c:v>
                </c:pt>
              </c:numCache>
            </c:numRef>
          </c:val>
        </c:ser>
        <c:ser>
          <c:idx val="1"/>
          <c:order val="1"/>
          <c:val>
            <c:numRef>
              <c:f>Sheet4!$B$1:$B$125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5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</c:v>
                </c:pt>
                <c:pt idx="34">
                  <c:v>7</c:v>
                </c:pt>
                <c:pt idx="35">
                  <c:v>127</c:v>
                </c:pt>
                <c:pt idx="36">
                  <c:v>131</c:v>
                </c:pt>
                <c:pt idx="37">
                  <c:v>11</c:v>
                </c:pt>
                <c:pt idx="38">
                  <c:v>15</c:v>
                </c:pt>
                <c:pt idx="39">
                  <c:v>6</c:v>
                </c:pt>
                <c:pt idx="40">
                  <c:v>23</c:v>
                </c:pt>
                <c:pt idx="41">
                  <c:v>53</c:v>
                </c:pt>
                <c:pt idx="42">
                  <c:v>23</c:v>
                </c:pt>
                <c:pt idx="43">
                  <c:v>93</c:v>
                </c:pt>
                <c:pt idx="44">
                  <c:v>63</c:v>
                </c:pt>
                <c:pt idx="45">
                  <c:v>38</c:v>
                </c:pt>
                <c:pt idx="46">
                  <c:v>26</c:v>
                </c:pt>
                <c:pt idx="47">
                  <c:v>4</c:v>
                </c:pt>
                <c:pt idx="48">
                  <c:v>5</c:v>
                </c:pt>
                <c:pt idx="49">
                  <c:v>93</c:v>
                </c:pt>
                <c:pt idx="50">
                  <c:v>60</c:v>
                </c:pt>
                <c:pt idx="51">
                  <c:v>9</c:v>
                </c:pt>
                <c:pt idx="52">
                  <c:v>20</c:v>
                </c:pt>
                <c:pt idx="53">
                  <c:v>17</c:v>
                </c:pt>
                <c:pt idx="54">
                  <c:v>11</c:v>
                </c:pt>
                <c:pt idx="55">
                  <c:v>1</c:v>
                </c:pt>
                <c:pt idx="56">
                  <c:v>5</c:v>
                </c:pt>
                <c:pt idx="57">
                  <c:v>131</c:v>
                </c:pt>
                <c:pt idx="58">
                  <c:v>98</c:v>
                </c:pt>
                <c:pt idx="59">
                  <c:v>3</c:v>
                </c:pt>
                <c:pt idx="60">
                  <c:v>7</c:v>
                </c:pt>
                <c:pt idx="61">
                  <c:v>4</c:v>
                </c:pt>
                <c:pt idx="62">
                  <c:v>10</c:v>
                </c:pt>
                <c:pt idx="63">
                  <c:v>24</c:v>
                </c:pt>
                <c:pt idx="64">
                  <c:v>30</c:v>
                </c:pt>
                <c:pt idx="65">
                  <c:v>4</c:v>
                </c:pt>
                <c:pt idx="66">
                  <c:v>2</c:v>
                </c:pt>
                <c:pt idx="67">
                  <c:v>111</c:v>
                </c:pt>
                <c:pt idx="68">
                  <c:v>131</c:v>
                </c:pt>
                <c:pt idx="69">
                  <c:v>24</c:v>
                </c:pt>
                <c:pt idx="70">
                  <c:v>13</c:v>
                </c:pt>
                <c:pt idx="71">
                  <c:v>5</c:v>
                </c:pt>
                <c:pt idx="72">
                  <c:v>0</c:v>
                </c:pt>
                <c:pt idx="73">
                  <c:v>2</c:v>
                </c:pt>
                <c:pt idx="74">
                  <c:v>5</c:v>
                </c:pt>
                <c:pt idx="75">
                  <c:v>131</c:v>
                </c:pt>
                <c:pt idx="76">
                  <c:v>131</c:v>
                </c:pt>
                <c:pt idx="77">
                  <c:v>10</c:v>
                </c:pt>
                <c:pt idx="78">
                  <c:v>1</c:v>
                </c:pt>
                <c:pt idx="79">
                  <c:v>0</c:v>
                </c:pt>
                <c:pt idx="80">
                  <c:v>4</c:v>
                </c:pt>
                <c:pt idx="81">
                  <c:v>97</c:v>
                </c:pt>
                <c:pt idx="82">
                  <c:v>46</c:v>
                </c:pt>
                <c:pt idx="83">
                  <c:v>61</c:v>
                </c:pt>
                <c:pt idx="84">
                  <c:v>131</c:v>
                </c:pt>
                <c:pt idx="85">
                  <c:v>34</c:v>
                </c:pt>
                <c:pt idx="86">
                  <c:v>36</c:v>
                </c:pt>
                <c:pt idx="87">
                  <c:v>7</c:v>
                </c:pt>
                <c:pt idx="88">
                  <c:v>32</c:v>
                </c:pt>
                <c:pt idx="89">
                  <c:v>131</c:v>
                </c:pt>
                <c:pt idx="90">
                  <c:v>42</c:v>
                </c:pt>
                <c:pt idx="91">
                  <c:v>9</c:v>
                </c:pt>
                <c:pt idx="92">
                  <c:v>9</c:v>
                </c:pt>
                <c:pt idx="93">
                  <c:v>7</c:v>
                </c:pt>
                <c:pt idx="94">
                  <c:v>63</c:v>
                </c:pt>
                <c:pt idx="95">
                  <c:v>40</c:v>
                </c:pt>
                <c:pt idx="96">
                  <c:v>16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3</c:v>
                </c:pt>
                <c:pt idx="101">
                  <c:v>18</c:v>
                </c:pt>
                <c:pt idx="102">
                  <c:v>30</c:v>
                </c:pt>
                <c:pt idx="103">
                  <c:v>40</c:v>
                </c:pt>
                <c:pt idx="104">
                  <c:v>16</c:v>
                </c:pt>
                <c:pt idx="105">
                  <c:v>10</c:v>
                </c:pt>
                <c:pt idx="106">
                  <c:v>4</c:v>
                </c:pt>
                <c:pt idx="107">
                  <c:v>9</c:v>
                </c:pt>
                <c:pt idx="108">
                  <c:v>41</c:v>
                </c:pt>
                <c:pt idx="109">
                  <c:v>8</c:v>
                </c:pt>
                <c:pt idx="110">
                  <c:v>0</c:v>
                </c:pt>
                <c:pt idx="111">
                  <c:v>0</c:v>
                </c:pt>
                <c:pt idx="112">
                  <c:v>3</c:v>
                </c:pt>
                <c:pt idx="113">
                  <c:v>17</c:v>
                </c:pt>
                <c:pt idx="114">
                  <c:v>44</c:v>
                </c:pt>
                <c:pt idx="115">
                  <c:v>120</c:v>
                </c:pt>
                <c:pt idx="116">
                  <c:v>85</c:v>
                </c:pt>
                <c:pt idx="117">
                  <c:v>44</c:v>
                </c:pt>
                <c:pt idx="118">
                  <c:v>41</c:v>
                </c:pt>
                <c:pt idx="119">
                  <c:v>2</c:v>
                </c:pt>
                <c:pt idx="120">
                  <c:v>1</c:v>
                </c:pt>
                <c:pt idx="121">
                  <c:v>14</c:v>
                </c:pt>
                <c:pt idx="122">
                  <c:v>56</c:v>
                </c:pt>
                <c:pt idx="123">
                  <c:v>49</c:v>
                </c:pt>
                <c:pt idx="124">
                  <c:v>21</c:v>
                </c:pt>
              </c:numCache>
            </c:numRef>
          </c:val>
        </c:ser>
        <c:ser>
          <c:idx val="2"/>
          <c:order val="2"/>
          <c:val>
            <c:numRef>
              <c:f>Sheet4!$C$1:$C$125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28</c:v>
                </c:pt>
                <c:pt idx="30">
                  <c:v>1</c:v>
                </c:pt>
                <c:pt idx="31">
                  <c:v>7</c:v>
                </c:pt>
                <c:pt idx="32">
                  <c:v>2</c:v>
                </c:pt>
                <c:pt idx="33">
                  <c:v>0</c:v>
                </c:pt>
                <c:pt idx="34">
                  <c:v>2</c:v>
                </c:pt>
                <c:pt idx="35">
                  <c:v>60</c:v>
                </c:pt>
                <c:pt idx="36">
                  <c:v>123</c:v>
                </c:pt>
                <c:pt idx="37">
                  <c:v>6</c:v>
                </c:pt>
                <c:pt idx="38">
                  <c:v>4</c:v>
                </c:pt>
                <c:pt idx="39">
                  <c:v>1</c:v>
                </c:pt>
                <c:pt idx="40">
                  <c:v>3</c:v>
                </c:pt>
                <c:pt idx="41">
                  <c:v>21</c:v>
                </c:pt>
                <c:pt idx="42">
                  <c:v>23</c:v>
                </c:pt>
                <c:pt idx="43">
                  <c:v>116</c:v>
                </c:pt>
                <c:pt idx="44">
                  <c:v>118</c:v>
                </c:pt>
                <c:pt idx="45">
                  <c:v>12</c:v>
                </c:pt>
                <c:pt idx="46">
                  <c:v>7</c:v>
                </c:pt>
                <c:pt idx="47">
                  <c:v>1</c:v>
                </c:pt>
                <c:pt idx="48">
                  <c:v>2</c:v>
                </c:pt>
                <c:pt idx="49">
                  <c:v>112</c:v>
                </c:pt>
                <c:pt idx="50">
                  <c:v>65</c:v>
                </c:pt>
                <c:pt idx="51">
                  <c:v>14</c:v>
                </c:pt>
                <c:pt idx="52">
                  <c:v>18</c:v>
                </c:pt>
                <c:pt idx="53">
                  <c:v>71</c:v>
                </c:pt>
                <c:pt idx="54">
                  <c:v>26</c:v>
                </c:pt>
                <c:pt idx="55">
                  <c:v>1</c:v>
                </c:pt>
                <c:pt idx="56">
                  <c:v>2</c:v>
                </c:pt>
                <c:pt idx="57">
                  <c:v>63</c:v>
                </c:pt>
                <c:pt idx="58">
                  <c:v>32</c:v>
                </c:pt>
                <c:pt idx="59">
                  <c:v>2</c:v>
                </c:pt>
                <c:pt idx="60">
                  <c:v>25</c:v>
                </c:pt>
                <c:pt idx="61">
                  <c:v>7</c:v>
                </c:pt>
                <c:pt idx="62">
                  <c:v>12</c:v>
                </c:pt>
                <c:pt idx="63">
                  <c:v>43</c:v>
                </c:pt>
                <c:pt idx="64">
                  <c:v>62</c:v>
                </c:pt>
                <c:pt idx="65">
                  <c:v>14</c:v>
                </c:pt>
                <c:pt idx="66">
                  <c:v>10</c:v>
                </c:pt>
                <c:pt idx="67">
                  <c:v>60</c:v>
                </c:pt>
                <c:pt idx="68">
                  <c:v>123</c:v>
                </c:pt>
                <c:pt idx="69">
                  <c:v>22</c:v>
                </c:pt>
                <c:pt idx="70">
                  <c:v>21</c:v>
                </c:pt>
                <c:pt idx="71">
                  <c:v>14</c:v>
                </c:pt>
                <c:pt idx="72">
                  <c:v>3</c:v>
                </c:pt>
                <c:pt idx="73">
                  <c:v>1</c:v>
                </c:pt>
                <c:pt idx="74">
                  <c:v>5</c:v>
                </c:pt>
                <c:pt idx="75">
                  <c:v>123</c:v>
                </c:pt>
                <c:pt idx="76">
                  <c:v>123</c:v>
                </c:pt>
                <c:pt idx="77">
                  <c:v>7</c:v>
                </c:pt>
                <c:pt idx="78">
                  <c:v>3</c:v>
                </c:pt>
                <c:pt idx="79">
                  <c:v>1</c:v>
                </c:pt>
                <c:pt idx="80">
                  <c:v>5</c:v>
                </c:pt>
                <c:pt idx="81">
                  <c:v>99</c:v>
                </c:pt>
                <c:pt idx="82">
                  <c:v>80</c:v>
                </c:pt>
                <c:pt idx="83">
                  <c:v>107</c:v>
                </c:pt>
                <c:pt idx="84">
                  <c:v>123</c:v>
                </c:pt>
                <c:pt idx="85">
                  <c:v>120</c:v>
                </c:pt>
                <c:pt idx="86">
                  <c:v>74</c:v>
                </c:pt>
                <c:pt idx="87">
                  <c:v>4</c:v>
                </c:pt>
                <c:pt idx="88">
                  <c:v>7</c:v>
                </c:pt>
                <c:pt idx="89">
                  <c:v>56</c:v>
                </c:pt>
                <c:pt idx="90">
                  <c:v>27</c:v>
                </c:pt>
                <c:pt idx="91">
                  <c:v>10</c:v>
                </c:pt>
                <c:pt idx="92">
                  <c:v>34</c:v>
                </c:pt>
                <c:pt idx="93">
                  <c:v>9</c:v>
                </c:pt>
                <c:pt idx="94">
                  <c:v>99</c:v>
                </c:pt>
                <c:pt idx="95">
                  <c:v>36</c:v>
                </c:pt>
                <c:pt idx="96">
                  <c:v>8</c:v>
                </c:pt>
                <c:pt idx="97">
                  <c:v>6</c:v>
                </c:pt>
                <c:pt idx="98">
                  <c:v>11</c:v>
                </c:pt>
                <c:pt idx="99">
                  <c:v>24</c:v>
                </c:pt>
                <c:pt idx="100">
                  <c:v>4</c:v>
                </c:pt>
                <c:pt idx="101">
                  <c:v>7</c:v>
                </c:pt>
                <c:pt idx="102">
                  <c:v>46</c:v>
                </c:pt>
                <c:pt idx="103">
                  <c:v>53</c:v>
                </c:pt>
                <c:pt idx="104">
                  <c:v>49</c:v>
                </c:pt>
                <c:pt idx="105">
                  <c:v>21</c:v>
                </c:pt>
                <c:pt idx="106">
                  <c:v>5</c:v>
                </c:pt>
                <c:pt idx="107">
                  <c:v>8</c:v>
                </c:pt>
                <c:pt idx="108">
                  <c:v>16</c:v>
                </c:pt>
                <c:pt idx="109">
                  <c:v>26</c:v>
                </c:pt>
                <c:pt idx="110">
                  <c:v>47</c:v>
                </c:pt>
                <c:pt idx="111">
                  <c:v>27</c:v>
                </c:pt>
                <c:pt idx="112">
                  <c:v>26</c:v>
                </c:pt>
                <c:pt idx="113">
                  <c:v>21</c:v>
                </c:pt>
                <c:pt idx="114">
                  <c:v>32</c:v>
                </c:pt>
                <c:pt idx="115">
                  <c:v>90</c:v>
                </c:pt>
                <c:pt idx="116">
                  <c:v>29</c:v>
                </c:pt>
                <c:pt idx="117">
                  <c:v>79</c:v>
                </c:pt>
                <c:pt idx="118">
                  <c:v>123</c:v>
                </c:pt>
                <c:pt idx="119">
                  <c:v>16</c:v>
                </c:pt>
                <c:pt idx="120">
                  <c:v>0</c:v>
                </c:pt>
                <c:pt idx="121">
                  <c:v>0</c:v>
                </c:pt>
                <c:pt idx="122">
                  <c:v>8</c:v>
                </c:pt>
                <c:pt idx="123">
                  <c:v>13</c:v>
                </c:pt>
                <c:pt idx="124">
                  <c:v>22</c:v>
                </c:pt>
              </c:numCache>
            </c:numRef>
          </c:val>
        </c:ser>
        <c:ser>
          <c:idx val="3"/>
          <c:order val="3"/>
          <c:val>
            <c:numRef>
              <c:f>Sheet4!$D$1:$D$125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61</c:v>
                </c:pt>
                <c:pt idx="30">
                  <c:v>8</c:v>
                </c:pt>
                <c:pt idx="31">
                  <c:v>16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22</c:v>
                </c:pt>
                <c:pt idx="36">
                  <c:v>123</c:v>
                </c:pt>
                <c:pt idx="37">
                  <c:v>5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16</c:v>
                </c:pt>
                <c:pt idx="43">
                  <c:v>123</c:v>
                </c:pt>
                <c:pt idx="44">
                  <c:v>123</c:v>
                </c:pt>
                <c:pt idx="45">
                  <c:v>9</c:v>
                </c:pt>
                <c:pt idx="46">
                  <c:v>3</c:v>
                </c:pt>
                <c:pt idx="47">
                  <c:v>0</c:v>
                </c:pt>
                <c:pt idx="48">
                  <c:v>0</c:v>
                </c:pt>
                <c:pt idx="49">
                  <c:v>99</c:v>
                </c:pt>
                <c:pt idx="50">
                  <c:v>62</c:v>
                </c:pt>
                <c:pt idx="51">
                  <c:v>25</c:v>
                </c:pt>
                <c:pt idx="52">
                  <c:v>21</c:v>
                </c:pt>
                <c:pt idx="53">
                  <c:v>82</c:v>
                </c:pt>
                <c:pt idx="54">
                  <c:v>18</c:v>
                </c:pt>
                <c:pt idx="55">
                  <c:v>0</c:v>
                </c:pt>
                <c:pt idx="56">
                  <c:v>0</c:v>
                </c:pt>
                <c:pt idx="57">
                  <c:v>25</c:v>
                </c:pt>
                <c:pt idx="58">
                  <c:v>10</c:v>
                </c:pt>
                <c:pt idx="59">
                  <c:v>0</c:v>
                </c:pt>
                <c:pt idx="60">
                  <c:v>17</c:v>
                </c:pt>
                <c:pt idx="61">
                  <c:v>22</c:v>
                </c:pt>
                <c:pt idx="62">
                  <c:v>24</c:v>
                </c:pt>
                <c:pt idx="63">
                  <c:v>54</c:v>
                </c:pt>
                <c:pt idx="64">
                  <c:v>45</c:v>
                </c:pt>
                <c:pt idx="65">
                  <c:v>14</c:v>
                </c:pt>
                <c:pt idx="66">
                  <c:v>15</c:v>
                </c:pt>
                <c:pt idx="67">
                  <c:v>45</c:v>
                </c:pt>
                <c:pt idx="68">
                  <c:v>95</c:v>
                </c:pt>
                <c:pt idx="69">
                  <c:v>20</c:v>
                </c:pt>
                <c:pt idx="70">
                  <c:v>32</c:v>
                </c:pt>
                <c:pt idx="71">
                  <c:v>22</c:v>
                </c:pt>
                <c:pt idx="72">
                  <c:v>11</c:v>
                </c:pt>
                <c:pt idx="73">
                  <c:v>5</c:v>
                </c:pt>
                <c:pt idx="74">
                  <c:v>7</c:v>
                </c:pt>
                <c:pt idx="75">
                  <c:v>123</c:v>
                </c:pt>
                <c:pt idx="76">
                  <c:v>123</c:v>
                </c:pt>
                <c:pt idx="77">
                  <c:v>41</c:v>
                </c:pt>
                <c:pt idx="78">
                  <c:v>18</c:v>
                </c:pt>
                <c:pt idx="79">
                  <c:v>1</c:v>
                </c:pt>
                <c:pt idx="80">
                  <c:v>3</c:v>
                </c:pt>
                <c:pt idx="81">
                  <c:v>73</c:v>
                </c:pt>
                <c:pt idx="82">
                  <c:v>92</c:v>
                </c:pt>
                <c:pt idx="83">
                  <c:v>123</c:v>
                </c:pt>
                <c:pt idx="84">
                  <c:v>97</c:v>
                </c:pt>
                <c:pt idx="85">
                  <c:v>123</c:v>
                </c:pt>
                <c:pt idx="86">
                  <c:v>64</c:v>
                </c:pt>
                <c:pt idx="87">
                  <c:v>2</c:v>
                </c:pt>
                <c:pt idx="88">
                  <c:v>1</c:v>
                </c:pt>
                <c:pt idx="89">
                  <c:v>19</c:v>
                </c:pt>
                <c:pt idx="90">
                  <c:v>11</c:v>
                </c:pt>
                <c:pt idx="91">
                  <c:v>5</c:v>
                </c:pt>
                <c:pt idx="92">
                  <c:v>29</c:v>
                </c:pt>
                <c:pt idx="93">
                  <c:v>5</c:v>
                </c:pt>
                <c:pt idx="94">
                  <c:v>118</c:v>
                </c:pt>
                <c:pt idx="95">
                  <c:v>57</c:v>
                </c:pt>
                <c:pt idx="96">
                  <c:v>1</c:v>
                </c:pt>
                <c:pt idx="97">
                  <c:v>2</c:v>
                </c:pt>
                <c:pt idx="98">
                  <c:v>6</c:v>
                </c:pt>
                <c:pt idx="99">
                  <c:v>21</c:v>
                </c:pt>
                <c:pt idx="100">
                  <c:v>3</c:v>
                </c:pt>
                <c:pt idx="101">
                  <c:v>4</c:v>
                </c:pt>
                <c:pt idx="102">
                  <c:v>64</c:v>
                </c:pt>
                <c:pt idx="103">
                  <c:v>80</c:v>
                </c:pt>
                <c:pt idx="104">
                  <c:v>66</c:v>
                </c:pt>
                <c:pt idx="105">
                  <c:v>9</c:v>
                </c:pt>
                <c:pt idx="106">
                  <c:v>3</c:v>
                </c:pt>
                <c:pt idx="107">
                  <c:v>7</c:v>
                </c:pt>
                <c:pt idx="108">
                  <c:v>6</c:v>
                </c:pt>
                <c:pt idx="109">
                  <c:v>43</c:v>
                </c:pt>
                <c:pt idx="110">
                  <c:v>123</c:v>
                </c:pt>
                <c:pt idx="111">
                  <c:v>54</c:v>
                </c:pt>
                <c:pt idx="112">
                  <c:v>40</c:v>
                </c:pt>
                <c:pt idx="113">
                  <c:v>9</c:v>
                </c:pt>
                <c:pt idx="114">
                  <c:v>9</c:v>
                </c:pt>
                <c:pt idx="115">
                  <c:v>43</c:v>
                </c:pt>
                <c:pt idx="116">
                  <c:v>14</c:v>
                </c:pt>
                <c:pt idx="117">
                  <c:v>56</c:v>
                </c:pt>
                <c:pt idx="118">
                  <c:v>123</c:v>
                </c:pt>
                <c:pt idx="119">
                  <c:v>11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</c:v>
                </c:pt>
                <c:pt idx="124">
                  <c:v>8</c:v>
                </c:pt>
              </c:numCache>
            </c:numRef>
          </c:val>
        </c:ser>
        <c:ser>
          <c:idx val="4"/>
          <c:order val="4"/>
          <c:val>
            <c:numRef>
              <c:f>Sheet4!$E$1:$E$125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55</c:v>
                </c:pt>
                <c:pt idx="30">
                  <c:v>10</c:v>
                </c:pt>
                <c:pt idx="31">
                  <c:v>25</c:v>
                </c:pt>
                <c:pt idx="32">
                  <c:v>5</c:v>
                </c:pt>
                <c:pt idx="33">
                  <c:v>0</c:v>
                </c:pt>
                <c:pt idx="34">
                  <c:v>0</c:v>
                </c:pt>
                <c:pt idx="35">
                  <c:v>10</c:v>
                </c:pt>
                <c:pt idx="36">
                  <c:v>105</c:v>
                </c:pt>
                <c:pt idx="37">
                  <c:v>15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4</c:v>
                </c:pt>
                <c:pt idx="42">
                  <c:v>15</c:v>
                </c:pt>
                <c:pt idx="43">
                  <c:v>121</c:v>
                </c:pt>
                <c:pt idx="44">
                  <c:v>124</c:v>
                </c:pt>
                <c:pt idx="45">
                  <c:v>28</c:v>
                </c:pt>
                <c:pt idx="46">
                  <c:v>8</c:v>
                </c:pt>
                <c:pt idx="47">
                  <c:v>0</c:v>
                </c:pt>
                <c:pt idx="48">
                  <c:v>0</c:v>
                </c:pt>
                <c:pt idx="49">
                  <c:v>97</c:v>
                </c:pt>
                <c:pt idx="50">
                  <c:v>60</c:v>
                </c:pt>
                <c:pt idx="51">
                  <c:v>28</c:v>
                </c:pt>
                <c:pt idx="52">
                  <c:v>27</c:v>
                </c:pt>
                <c:pt idx="53">
                  <c:v>65</c:v>
                </c:pt>
                <c:pt idx="54">
                  <c:v>15</c:v>
                </c:pt>
                <c:pt idx="55">
                  <c:v>0</c:v>
                </c:pt>
                <c:pt idx="56">
                  <c:v>0</c:v>
                </c:pt>
                <c:pt idx="57">
                  <c:v>11</c:v>
                </c:pt>
                <c:pt idx="58">
                  <c:v>4</c:v>
                </c:pt>
                <c:pt idx="59">
                  <c:v>0</c:v>
                </c:pt>
                <c:pt idx="60">
                  <c:v>13</c:v>
                </c:pt>
                <c:pt idx="61">
                  <c:v>24</c:v>
                </c:pt>
                <c:pt idx="62">
                  <c:v>38</c:v>
                </c:pt>
                <c:pt idx="63">
                  <c:v>68</c:v>
                </c:pt>
                <c:pt idx="64">
                  <c:v>40</c:v>
                </c:pt>
                <c:pt idx="65">
                  <c:v>12</c:v>
                </c:pt>
                <c:pt idx="66">
                  <c:v>19</c:v>
                </c:pt>
                <c:pt idx="67">
                  <c:v>51</c:v>
                </c:pt>
                <c:pt idx="68">
                  <c:v>65</c:v>
                </c:pt>
                <c:pt idx="69">
                  <c:v>25</c:v>
                </c:pt>
                <c:pt idx="70">
                  <c:v>59</c:v>
                </c:pt>
                <c:pt idx="71">
                  <c:v>44</c:v>
                </c:pt>
                <c:pt idx="72">
                  <c:v>30</c:v>
                </c:pt>
                <c:pt idx="73">
                  <c:v>13</c:v>
                </c:pt>
                <c:pt idx="74">
                  <c:v>14</c:v>
                </c:pt>
                <c:pt idx="75">
                  <c:v>124</c:v>
                </c:pt>
                <c:pt idx="76">
                  <c:v>124</c:v>
                </c:pt>
                <c:pt idx="77">
                  <c:v>96</c:v>
                </c:pt>
                <c:pt idx="78">
                  <c:v>65</c:v>
                </c:pt>
                <c:pt idx="79">
                  <c:v>9</c:v>
                </c:pt>
                <c:pt idx="80">
                  <c:v>11</c:v>
                </c:pt>
                <c:pt idx="81">
                  <c:v>80</c:v>
                </c:pt>
                <c:pt idx="82">
                  <c:v>91</c:v>
                </c:pt>
                <c:pt idx="83">
                  <c:v>124</c:v>
                </c:pt>
                <c:pt idx="84">
                  <c:v>105</c:v>
                </c:pt>
                <c:pt idx="85">
                  <c:v>124</c:v>
                </c:pt>
                <c:pt idx="86">
                  <c:v>67</c:v>
                </c:pt>
                <c:pt idx="87">
                  <c:v>4</c:v>
                </c:pt>
                <c:pt idx="88">
                  <c:v>0</c:v>
                </c:pt>
                <c:pt idx="89">
                  <c:v>9</c:v>
                </c:pt>
                <c:pt idx="90">
                  <c:v>4</c:v>
                </c:pt>
                <c:pt idx="91">
                  <c:v>2</c:v>
                </c:pt>
                <c:pt idx="92">
                  <c:v>26</c:v>
                </c:pt>
                <c:pt idx="93">
                  <c:v>3</c:v>
                </c:pt>
                <c:pt idx="94">
                  <c:v>103</c:v>
                </c:pt>
                <c:pt idx="95">
                  <c:v>56</c:v>
                </c:pt>
                <c:pt idx="96">
                  <c:v>0</c:v>
                </c:pt>
                <c:pt idx="97">
                  <c:v>0</c:v>
                </c:pt>
                <c:pt idx="98">
                  <c:v>3</c:v>
                </c:pt>
                <c:pt idx="99">
                  <c:v>18</c:v>
                </c:pt>
                <c:pt idx="100">
                  <c:v>3</c:v>
                </c:pt>
                <c:pt idx="101">
                  <c:v>2</c:v>
                </c:pt>
                <c:pt idx="102">
                  <c:v>79</c:v>
                </c:pt>
                <c:pt idx="103">
                  <c:v>94</c:v>
                </c:pt>
                <c:pt idx="104">
                  <c:v>60</c:v>
                </c:pt>
                <c:pt idx="105">
                  <c:v>7</c:v>
                </c:pt>
                <c:pt idx="106">
                  <c:v>2</c:v>
                </c:pt>
                <c:pt idx="107">
                  <c:v>6</c:v>
                </c:pt>
                <c:pt idx="108">
                  <c:v>2</c:v>
                </c:pt>
                <c:pt idx="109">
                  <c:v>45</c:v>
                </c:pt>
                <c:pt idx="110">
                  <c:v>124</c:v>
                </c:pt>
                <c:pt idx="111">
                  <c:v>64</c:v>
                </c:pt>
                <c:pt idx="112">
                  <c:v>38</c:v>
                </c:pt>
                <c:pt idx="113">
                  <c:v>6</c:v>
                </c:pt>
                <c:pt idx="114">
                  <c:v>4</c:v>
                </c:pt>
                <c:pt idx="115">
                  <c:v>23</c:v>
                </c:pt>
                <c:pt idx="116">
                  <c:v>8</c:v>
                </c:pt>
                <c:pt idx="117">
                  <c:v>28</c:v>
                </c:pt>
                <c:pt idx="118">
                  <c:v>86</c:v>
                </c:pt>
                <c:pt idx="119">
                  <c:v>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3</c:v>
                </c:pt>
              </c:numCache>
            </c:numRef>
          </c:val>
        </c:ser>
        <c:ser>
          <c:idx val="5"/>
          <c:order val="5"/>
          <c:val>
            <c:numRef>
              <c:f>Sheet4!$F$1:$F$125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41</c:v>
                </c:pt>
                <c:pt idx="30">
                  <c:v>9</c:v>
                </c:pt>
                <c:pt idx="31">
                  <c:v>25</c:v>
                </c:pt>
                <c:pt idx="32">
                  <c:v>6</c:v>
                </c:pt>
                <c:pt idx="33">
                  <c:v>0</c:v>
                </c:pt>
                <c:pt idx="34">
                  <c:v>0</c:v>
                </c:pt>
                <c:pt idx="35">
                  <c:v>5</c:v>
                </c:pt>
                <c:pt idx="36">
                  <c:v>68</c:v>
                </c:pt>
                <c:pt idx="37">
                  <c:v>27</c:v>
                </c:pt>
                <c:pt idx="38">
                  <c:v>2</c:v>
                </c:pt>
                <c:pt idx="39">
                  <c:v>6</c:v>
                </c:pt>
                <c:pt idx="40">
                  <c:v>3</c:v>
                </c:pt>
                <c:pt idx="41">
                  <c:v>6</c:v>
                </c:pt>
                <c:pt idx="42">
                  <c:v>15</c:v>
                </c:pt>
                <c:pt idx="43">
                  <c:v>117</c:v>
                </c:pt>
                <c:pt idx="44">
                  <c:v>126</c:v>
                </c:pt>
                <c:pt idx="45">
                  <c:v>45</c:v>
                </c:pt>
                <c:pt idx="46">
                  <c:v>13</c:v>
                </c:pt>
                <c:pt idx="47">
                  <c:v>0</c:v>
                </c:pt>
                <c:pt idx="48">
                  <c:v>1</c:v>
                </c:pt>
                <c:pt idx="49">
                  <c:v>95</c:v>
                </c:pt>
                <c:pt idx="50">
                  <c:v>58</c:v>
                </c:pt>
                <c:pt idx="51">
                  <c:v>32</c:v>
                </c:pt>
                <c:pt idx="52">
                  <c:v>35</c:v>
                </c:pt>
                <c:pt idx="53">
                  <c:v>49</c:v>
                </c:pt>
                <c:pt idx="54">
                  <c:v>12</c:v>
                </c:pt>
                <c:pt idx="55">
                  <c:v>0</c:v>
                </c:pt>
                <c:pt idx="56">
                  <c:v>0</c:v>
                </c:pt>
                <c:pt idx="57">
                  <c:v>4</c:v>
                </c:pt>
                <c:pt idx="58">
                  <c:v>1</c:v>
                </c:pt>
                <c:pt idx="59">
                  <c:v>0</c:v>
                </c:pt>
                <c:pt idx="60">
                  <c:v>9</c:v>
                </c:pt>
                <c:pt idx="61">
                  <c:v>21</c:v>
                </c:pt>
                <c:pt idx="62">
                  <c:v>47</c:v>
                </c:pt>
                <c:pt idx="63">
                  <c:v>67</c:v>
                </c:pt>
                <c:pt idx="64">
                  <c:v>30</c:v>
                </c:pt>
                <c:pt idx="65">
                  <c:v>9</c:v>
                </c:pt>
                <c:pt idx="66">
                  <c:v>17</c:v>
                </c:pt>
                <c:pt idx="67">
                  <c:v>48</c:v>
                </c:pt>
                <c:pt idx="68">
                  <c:v>45</c:v>
                </c:pt>
                <c:pt idx="69">
                  <c:v>31</c:v>
                </c:pt>
                <c:pt idx="70">
                  <c:v>96</c:v>
                </c:pt>
                <c:pt idx="71">
                  <c:v>81</c:v>
                </c:pt>
                <c:pt idx="72">
                  <c:v>50</c:v>
                </c:pt>
                <c:pt idx="73">
                  <c:v>19</c:v>
                </c:pt>
                <c:pt idx="74">
                  <c:v>23</c:v>
                </c:pt>
                <c:pt idx="75">
                  <c:v>126</c:v>
                </c:pt>
                <c:pt idx="76">
                  <c:v>126</c:v>
                </c:pt>
                <c:pt idx="77">
                  <c:v>126</c:v>
                </c:pt>
                <c:pt idx="78">
                  <c:v>126</c:v>
                </c:pt>
                <c:pt idx="79">
                  <c:v>24</c:v>
                </c:pt>
                <c:pt idx="80">
                  <c:v>21</c:v>
                </c:pt>
                <c:pt idx="81">
                  <c:v>83</c:v>
                </c:pt>
                <c:pt idx="82">
                  <c:v>87</c:v>
                </c:pt>
                <c:pt idx="83">
                  <c:v>126</c:v>
                </c:pt>
                <c:pt idx="84">
                  <c:v>114</c:v>
                </c:pt>
                <c:pt idx="85">
                  <c:v>103</c:v>
                </c:pt>
                <c:pt idx="86">
                  <c:v>62</c:v>
                </c:pt>
                <c:pt idx="87">
                  <c:v>5</c:v>
                </c:pt>
                <c:pt idx="88">
                  <c:v>0</c:v>
                </c:pt>
                <c:pt idx="89">
                  <c:v>3</c:v>
                </c:pt>
                <c:pt idx="90">
                  <c:v>1</c:v>
                </c:pt>
                <c:pt idx="91">
                  <c:v>1</c:v>
                </c:pt>
                <c:pt idx="92">
                  <c:v>21</c:v>
                </c:pt>
                <c:pt idx="93">
                  <c:v>1</c:v>
                </c:pt>
                <c:pt idx="94">
                  <c:v>67</c:v>
                </c:pt>
                <c:pt idx="95">
                  <c:v>37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10</c:v>
                </c:pt>
                <c:pt idx="100">
                  <c:v>1</c:v>
                </c:pt>
                <c:pt idx="101">
                  <c:v>1</c:v>
                </c:pt>
                <c:pt idx="102">
                  <c:v>84</c:v>
                </c:pt>
                <c:pt idx="103">
                  <c:v>89</c:v>
                </c:pt>
                <c:pt idx="104">
                  <c:v>46</c:v>
                </c:pt>
                <c:pt idx="105">
                  <c:v>4</c:v>
                </c:pt>
                <c:pt idx="106">
                  <c:v>2</c:v>
                </c:pt>
                <c:pt idx="107">
                  <c:v>6</c:v>
                </c:pt>
                <c:pt idx="108">
                  <c:v>1</c:v>
                </c:pt>
                <c:pt idx="109">
                  <c:v>39</c:v>
                </c:pt>
                <c:pt idx="110">
                  <c:v>126</c:v>
                </c:pt>
                <c:pt idx="111">
                  <c:v>55</c:v>
                </c:pt>
                <c:pt idx="112">
                  <c:v>31</c:v>
                </c:pt>
                <c:pt idx="113">
                  <c:v>4</c:v>
                </c:pt>
                <c:pt idx="114">
                  <c:v>2</c:v>
                </c:pt>
                <c:pt idx="115">
                  <c:v>11</c:v>
                </c:pt>
                <c:pt idx="116">
                  <c:v>4</c:v>
                </c:pt>
                <c:pt idx="117">
                  <c:v>13</c:v>
                </c:pt>
                <c:pt idx="118">
                  <c:v>45</c:v>
                </c:pt>
                <c:pt idx="119">
                  <c:v>5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13856"/>
        <c:axId val="80412672"/>
        <c:axId val="66708352"/>
      </c:area3DChart>
      <c:catAx>
        <c:axId val="66713856"/>
        <c:scaling>
          <c:orientation val="minMax"/>
        </c:scaling>
        <c:delete val="1"/>
        <c:axPos val="b"/>
        <c:majorTickMark val="out"/>
        <c:minorTickMark val="none"/>
        <c:tickLblPos val="nextTo"/>
        <c:crossAx val="80412672"/>
        <c:crosses val="autoZero"/>
        <c:auto val="1"/>
        <c:lblAlgn val="ctr"/>
        <c:lblOffset val="100"/>
        <c:noMultiLvlLbl val="0"/>
      </c:catAx>
      <c:valAx>
        <c:axId val="8041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713856"/>
        <c:crosses val="autoZero"/>
        <c:crossBetween val="midCat"/>
      </c:valAx>
      <c:serAx>
        <c:axId val="6670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80412672"/>
        <c:crosses val="autoZero"/>
      </c:serAx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0"/>
      <c:rotY val="0"/>
      <c:depthPercent val="500"/>
      <c:rAngAx val="0"/>
      <c:perspective val="0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val>
            <c:numRef>
              <c:f>Sheet3!$A$1:$A$128</c:f>
              <c:numCache>
                <c:formatCode>General</c:formatCode>
                <c:ptCount val="128"/>
                <c:pt idx="0">
                  <c:v>36</c:v>
                </c:pt>
                <c:pt idx="1">
                  <c:v>6</c:v>
                </c:pt>
                <c:pt idx="2">
                  <c:v>6</c:v>
                </c:pt>
                <c:pt idx="3">
                  <c:v>20</c:v>
                </c:pt>
                <c:pt idx="4">
                  <c:v>33</c:v>
                </c:pt>
                <c:pt idx="5">
                  <c:v>1</c:v>
                </c:pt>
                <c:pt idx="6">
                  <c:v>0</c:v>
                </c:pt>
                <c:pt idx="7">
                  <c:v>13</c:v>
                </c:pt>
                <c:pt idx="8">
                  <c:v>88</c:v>
                </c:pt>
                <c:pt idx="9">
                  <c:v>17</c:v>
                </c:pt>
                <c:pt idx="10">
                  <c:v>3</c:v>
                </c:pt>
                <c:pt idx="11">
                  <c:v>45</c:v>
                </c:pt>
                <c:pt idx="12">
                  <c:v>61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43</c:v>
                </c:pt>
                <c:pt idx="18">
                  <c:v>41</c:v>
                </c:pt>
                <c:pt idx="19">
                  <c:v>119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19</c:v>
                </c:pt>
                <c:pt idx="25">
                  <c:v>122</c:v>
                </c:pt>
                <c:pt idx="26">
                  <c:v>46</c:v>
                </c:pt>
                <c:pt idx="27">
                  <c:v>10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22</c:v>
                </c:pt>
                <c:pt idx="33">
                  <c:v>7</c:v>
                </c:pt>
                <c:pt idx="34">
                  <c:v>122</c:v>
                </c:pt>
                <c:pt idx="35">
                  <c:v>122</c:v>
                </c:pt>
                <c:pt idx="36">
                  <c:v>26</c:v>
                </c:pt>
                <c:pt idx="37">
                  <c:v>7</c:v>
                </c:pt>
                <c:pt idx="38">
                  <c:v>3</c:v>
                </c:pt>
                <c:pt idx="39">
                  <c:v>32</c:v>
                </c:pt>
                <c:pt idx="40">
                  <c:v>77</c:v>
                </c:pt>
                <c:pt idx="41">
                  <c:v>19</c:v>
                </c:pt>
                <c:pt idx="42">
                  <c:v>67</c:v>
                </c:pt>
                <c:pt idx="43">
                  <c:v>51</c:v>
                </c:pt>
                <c:pt idx="44">
                  <c:v>66</c:v>
                </c:pt>
                <c:pt idx="45">
                  <c:v>7</c:v>
                </c:pt>
                <c:pt idx="46">
                  <c:v>1</c:v>
                </c:pt>
                <c:pt idx="47">
                  <c:v>3</c:v>
                </c:pt>
                <c:pt idx="48">
                  <c:v>57</c:v>
                </c:pt>
                <c:pt idx="49">
                  <c:v>70</c:v>
                </c:pt>
                <c:pt idx="50">
                  <c:v>18</c:v>
                </c:pt>
                <c:pt idx="51">
                  <c:v>62</c:v>
                </c:pt>
                <c:pt idx="52">
                  <c:v>7</c:v>
                </c:pt>
                <c:pt idx="53">
                  <c:v>5</c:v>
                </c:pt>
                <c:pt idx="54">
                  <c:v>0</c:v>
                </c:pt>
                <c:pt idx="55">
                  <c:v>3</c:v>
                </c:pt>
                <c:pt idx="56">
                  <c:v>112</c:v>
                </c:pt>
                <c:pt idx="57">
                  <c:v>122</c:v>
                </c:pt>
                <c:pt idx="58">
                  <c:v>10</c:v>
                </c:pt>
                <c:pt idx="59">
                  <c:v>7</c:v>
                </c:pt>
                <c:pt idx="60">
                  <c:v>3</c:v>
                </c:pt>
                <c:pt idx="61">
                  <c:v>9</c:v>
                </c:pt>
                <c:pt idx="62">
                  <c:v>18</c:v>
                </c:pt>
                <c:pt idx="63">
                  <c:v>19</c:v>
                </c:pt>
                <c:pt idx="64">
                  <c:v>2</c:v>
                </c:pt>
                <c:pt idx="65">
                  <c:v>1</c:v>
                </c:pt>
                <c:pt idx="66">
                  <c:v>97</c:v>
                </c:pt>
                <c:pt idx="67">
                  <c:v>122</c:v>
                </c:pt>
                <c:pt idx="68">
                  <c:v>19</c:v>
                </c:pt>
                <c:pt idx="69">
                  <c:v>12</c:v>
                </c:pt>
                <c:pt idx="70">
                  <c:v>4</c:v>
                </c:pt>
                <c:pt idx="71">
                  <c:v>0</c:v>
                </c:pt>
                <c:pt idx="72">
                  <c:v>2</c:v>
                </c:pt>
                <c:pt idx="73">
                  <c:v>5</c:v>
                </c:pt>
                <c:pt idx="74">
                  <c:v>120</c:v>
                </c:pt>
                <c:pt idx="75">
                  <c:v>122</c:v>
                </c:pt>
                <c:pt idx="76">
                  <c:v>13</c:v>
                </c:pt>
                <c:pt idx="77">
                  <c:v>0</c:v>
                </c:pt>
                <c:pt idx="78">
                  <c:v>0</c:v>
                </c:pt>
                <c:pt idx="79">
                  <c:v>3</c:v>
                </c:pt>
                <c:pt idx="80">
                  <c:v>62</c:v>
                </c:pt>
                <c:pt idx="81">
                  <c:v>25</c:v>
                </c:pt>
                <c:pt idx="82">
                  <c:v>43</c:v>
                </c:pt>
                <c:pt idx="83">
                  <c:v>122</c:v>
                </c:pt>
                <c:pt idx="84">
                  <c:v>17</c:v>
                </c:pt>
                <c:pt idx="85">
                  <c:v>17</c:v>
                </c:pt>
                <c:pt idx="86">
                  <c:v>4</c:v>
                </c:pt>
                <c:pt idx="87">
                  <c:v>28</c:v>
                </c:pt>
                <c:pt idx="88">
                  <c:v>122</c:v>
                </c:pt>
                <c:pt idx="89">
                  <c:v>32</c:v>
                </c:pt>
                <c:pt idx="90">
                  <c:v>6</c:v>
                </c:pt>
                <c:pt idx="91">
                  <c:v>6</c:v>
                </c:pt>
                <c:pt idx="92">
                  <c:v>4</c:v>
                </c:pt>
                <c:pt idx="93">
                  <c:v>43</c:v>
                </c:pt>
                <c:pt idx="94">
                  <c:v>33</c:v>
                </c:pt>
                <c:pt idx="95">
                  <c:v>11</c:v>
                </c:pt>
                <c:pt idx="96">
                  <c:v>4</c:v>
                </c:pt>
                <c:pt idx="97">
                  <c:v>5</c:v>
                </c:pt>
                <c:pt idx="98">
                  <c:v>2</c:v>
                </c:pt>
                <c:pt idx="99">
                  <c:v>2</c:v>
                </c:pt>
                <c:pt idx="100">
                  <c:v>17</c:v>
                </c:pt>
                <c:pt idx="101">
                  <c:v>27</c:v>
                </c:pt>
                <c:pt idx="102">
                  <c:v>27</c:v>
                </c:pt>
                <c:pt idx="103">
                  <c:v>6</c:v>
                </c:pt>
                <c:pt idx="104">
                  <c:v>4</c:v>
                </c:pt>
                <c:pt idx="105">
                  <c:v>2</c:v>
                </c:pt>
                <c:pt idx="106">
                  <c:v>6</c:v>
                </c:pt>
                <c:pt idx="107">
                  <c:v>27</c:v>
                </c:pt>
                <c:pt idx="108">
                  <c:v>11</c:v>
                </c:pt>
                <c:pt idx="109">
                  <c:v>0</c:v>
                </c:pt>
                <c:pt idx="110">
                  <c:v>0</c:v>
                </c:pt>
                <c:pt idx="111">
                  <c:v>2</c:v>
                </c:pt>
                <c:pt idx="112">
                  <c:v>10</c:v>
                </c:pt>
                <c:pt idx="113">
                  <c:v>28</c:v>
                </c:pt>
                <c:pt idx="114">
                  <c:v>76</c:v>
                </c:pt>
                <c:pt idx="115">
                  <c:v>75</c:v>
                </c:pt>
                <c:pt idx="116">
                  <c:v>18</c:v>
                </c:pt>
                <c:pt idx="117">
                  <c:v>19</c:v>
                </c:pt>
                <c:pt idx="118">
                  <c:v>1</c:v>
                </c:pt>
                <c:pt idx="119">
                  <c:v>2</c:v>
                </c:pt>
                <c:pt idx="120">
                  <c:v>15</c:v>
                </c:pt>
                <c:pt idx="121">
                  <c:v>56</c:v>
                </c:pt>
                <c:pt idx="122">
                  <c:v>40</c:v>
                </c:pt>
                <c:pt idx="123">
                  <c:v>16</c:v>
                </c:pt>
                <c:pt idx="124">
                  <c:v>77</c:v>
                </c:pt>
                <c:pt idx="125">
                  <c:v>60</c:v>
                </c:pt>
                <c:pt idx="126">
                  <c:v>24</c:v>
                </c:pt>
                <c:pt idx="127">
                  <c:v>32</c:v>
                </c:pt>
              </c:numCache>
            </c:numRef>
          </c:val>
        </c:ser>
        <c:ser>
          <c:idx val="1"/>
          <c:order val="1"/>
          <c:val>
            <c:numRef>
              <c:f>Sheet3!$B$1:$B$128</c:f>
              <c:numCache>
                <c:formatCode>General</c:formatCode>
                <c:ptCount val="128"/>
                <c:pt idx="0">
                  <c:v>2</c:v>
                </c:pt>
                <c:pt idx="1">
                  <c:v>2</c:v>
                </c:pt>
                <c:pt idx="2">
                  <c:v>13</c:v>
                </c:pt>
                <c:pt idx="3">
                  <c:v>44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  <c:pt idx="9">
                  <c:v>9</c:v>
                </c:pt>
                <c:pt idx="10">
                  <c:v>4</c:v>
                </c:pt>
                <c:pt idx="11">
                  <c:v>16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44</c:v>
                </c:pt>
                <c:pt idx="18">
                  <c:v>23</c:v>
                </c:pt>
                <c:pt idx="19">
                  <c:v>28</c:v>
                </c:pt>
                <c:pt idx="20">
                  <c:v>8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41</c:v>
                </c:pt>
                <c:pt idx="26">
                  <c:v>12</c:v>
                </c:pt>
                <c:pt idx="27">
                  <c:v>13</c:v>
                </c:pt>
                <c:pt idx="28">
                  <c:v>0</c:v>
                </c:pt>
                <c:pt idx="29">
                  <c:v>1</c:v>
                </c:pt>
                <c:pt idx="30">
                  <c:v>4</c:v>
                </c:pt>
                <c:pt idx="31">
                  <c:v>2</c:v>
                </c:pt>
                <c:pt idx="32">
                  <c:v>2</c:v>
                </c:pt>
                <c:pt idx="33">
                  <c:v>5</c:v>
                </c:pt>
                <c:pt idx="34">
                  <c:v>125</c:v>
                </c:pt>
                <c:pt idx="35">
                  <c:v>125</c:v>
                </c:pt>
                <c:pt idx="36">
                  <c:v>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27</c:v>
                </c:pt>
                <c:pt idx="41">
                  <c:v>40</c:v>
                </c:pt>
                <c:pt idx="42">
                  <c:v>125</c:v>
                </c:pt>
                <c:pt idx="43">
                  <c:v>125</c:v>
                </c:pt>
                <c:pt idx="44">
                  <c:v>10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38</c:v>
                </c:pt>
                <c:pt idx="49">
                  <c:v>125</c:v>
                </c:pt>
                <c:pt idx="50">
                  <c:v>82</c:v>
                </c:pt>
                <c:pt idx="51">
                  <c:v>75</c:v>
                </c:pt>
                <c:pt idx="52">
                  <c:v>94</c:v>
                </c:pt>
                <c:pt idx="53">
                  <c:v>11</c:v>
                </c:pt>
                <c:pt idx="54">
                  <c:v>0</c:v>
                </c:pt>
                <c:pt idx="55">
                  <c:v>0</c:v>
                </c:pt>
                <c:pt idx="56">
                  <c:v>20</c:v>
                </c:pt>
                <c:pt idx="57">
                  <c:v>119</c:v>
                </c:pt>
                <c:pt idx="58">
                  <c:v>32</c:v>
                </c:pt>
                <c:pt idx="59">
                  <c:v>57</c:v>
                </c:pt>
                <c:pt idx="60">
                  <c:v>2</c:v>
                </c:pt>
                <c:pt idx="61">
                  <c:v>9</c:v>
                </c:pt>
                <c:pt idx="62">
                  <c:v>24</c:v>
                </c:pt>
                <c:pt idx="63">
                  <c:v>42</c:v>
                </c:pt>
                <c:pt idx="64">
                  <c:v>16</c:v>
                </c:pt>
                <c:pt idx="65">
                  <c:v>8</c:v>
                </c:pt>
                <c:pt idx="66">
                  <c:v>56</c:v>
                </c:pt>
                <c:pt idx="67">
                  <c:v>90</c:v>
                </c:pt>
                <c:pt idx="68">
                  <c:v>16</c:v>
                </c:pt>
                <c:pt idx="69">
                  <c:v>17</c:v>
                </c:pt>
                <c:pt idx="70">
                  <c:v>11</c:v>
                </c:pt>
                <c:pt idx="71">
                  <c:v>3</c:v>
                </c:pt>
                <c:pt idx="72">
                  <c:v>1</c:v>
                </c:pt>
                <c:pt idx="73">
                  <c:v>2</c:v>
                </c:pt>
                <c:pt idx="74">
                  <c:v>109</c:v>
                </c:pt>
                <c:pt idx="75">
                  <c:v>125</c:v>
                </c:pt>
                <c:pt idx="76">
                  <c:v>8</c:v>
                </c:pt>
                <c:pt idx="77">
                  <c:v>2</c:v>
                </c:pt>
                <c:pt idx="78">
                  <c:v>0</c:v>
                </c:pt>
                <c:pt idx="79">
                  <c:v>0</c:v>
                </c:pt>
                <c:pt idx="80">
                  <c:v>43</c:v>
                </c:pt>
                <c:pt idx="81">
                  <c:v>77</c:v>
                </c:pt>
                <c:pt idx="82">
                  <c:v>107</c:v>
                </c:pt>
                <c:pt idx="83">
                  <c:v>87</c:v>
                </c:pt>
                <c:pt idx="84">
                  <c:v>125</c:v>
                </c:pt>
                <c:pt idx="85">
                  <c:v>33</c:v>
                </c:pt>
                <c:pt idx="86">
                  <c:v>1</c:v>
                </c:pt>
                <c:pt idx="87">
                  <c:v>0</c:v>
                </c:pt>
                <c:pt idx="88">
                  <c:v>24</c:v>
                </c:pt>
                <c:pt idx="89">
                  <c:v>25</c:v>
                </c:pt>
                <c:pt idx="90">
                  <c:v>9</c:v>
                </c:pt>
                <c:pt idx="91">
                  <c:v>26</c:v>
                </c:pt>
                <c:pt idx="92">
                  <c:v>3</c:v>
                </c:pt>
                <c:pt idx="93">
                  <c:v>76</c:v>
                </c:pt>
                <c:pt idx="94">
                  <c:v>39</c:v>
                </c:pt>
                <c:pt idx="95">
                  <c:v>4</c:v>
                </c:pt>
                <c:pt idx="96">
                  <c:v>5</c:v>
                </c:pt>
                <c:pt idx="97">
                  <c:v>7</c:v>
                </c:pt>
                <c:pt idx="98">
                  <c:v>15</c:v>
                </c:pt>
                <c:pt idx="99">
                  <c:v>3</c:v>
                </c:pt>
                <c:pt idx="100">
                  <c:v>5</c:v>
                </c:pt>
                <c:pt idx="101">
                  <c:v>40</c:v>
                </c:pt>
                <c:pt idx="102">
                  <c:v>53</c:v>
                </c:pt>
                <c:pt idx="103">
                  <c:v>40</c:v>
                </c:pt>
                <c:pt idx="104">
                  <c:v>10</c:v>
                </c:pt>
                <c:pt idx="105">
                  <c:v>3</c:v>
                </c:pt>
                <c:pt idx="106">
                  <c:v>5</c:v>
                </c:pt>
                <c:pt idx="107">
                  <c:v>10</c:v>
                </c:pt>
                <c:pt idx="108">
                  <c:v>24</c:v>
                </c:pt>
                <c:pt idx="109">
                  <c:v>53</c:v>
                </c:pt>
                <c:pt idx="110">
                  <c:v>32</c:v>
                </c:pt>
                <c:pt idx="111">
                  <c:v>25</c:v>
                </c:pt>
                <c:pt idx="112">
                  <c:v>11</c:v>
                </c:pt>
                <c:pt idx="113">
                  <c:v>15</c:v>
                </c:pt>
                <c:pt idx="114">
                  <c:v>55</c:v>
                </c:pt>
                <c:pt idx="115">
                  <c:v>18</c:v>
                </c:pt>
                <c:pt idx="116">
                  <c:v>67</c:v>
                </c:pt>
                <c:pt idx="117">
                  <c:v>118</c:v>
                </c:pt>
                <c:pt idx="118">
                  <c:v>10</c:v>
                </c:pt>
                <c:pt idx="119">
                  <c:v>5</c:v>
                </c:pt>
                <c:pt idx="120">
                  <c:v>1</c:v>
                </c:pt>
                <c:pt idx="121">
                  <c:v>3</c:v>
                </c:pt>
                <c:pt idx="122">
                  <c:v>7</c:v>
                </c:pt>
                <c:pt idx="123">
                  <c:v>11</c:v>
                </c:pt>
                <c:pt idx="124">
                  <c:v>14</c:v>
                </c:pt>
                <c:pt idx="125">
                  <c:v>56</c:v>
                </c:pt>
                <c:pt idx="126">
                  <c:v>49</c:v>
                </c:pt>
                <c:pt idx="127">
                  <c:v>21</c:v>
                </c:pt>
              </c:numCache>
            </c:numRef>
          </c:val>
        </c:ser>
        <c:ser>
          <c:idx val="2"/>
          <c:order val="2"/>
          <c:val>
            <c:numRef>
              <c:f>Sheet3!$C$1:$C$128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16</c:v>
                </c:pt>
                <c:pt idx="18">
                  <c:v>8</c:v>
                </c:pt>
                <c:pt idx="19">
                  <c:v>7</c:v>
                </c:pt>
                <c:pt idx="20">
                  <c:v>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2</c:v>
                </c:pt>
                <c:pt idx="27">
                  <c:v>4</c:v>
                </c:pt>
                <c:pt idx="28">
                  <c:v>19</c:v>
                </c:pt>
                <c:pt idx="29">
                  <c:v>13</c:v>
                </c:pt>
                <c:pt idx="30">
                  <c:v>4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78</c:v>
                </c:pt>
                <c:pt idx="35">
                  <c:v>129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29</c:v>
                </c:pt>
                <c:pt idx="42">
                  <c:v>129</c:v>
                </c:pt>
                <c:pt idx="43">
                  <c:v>129</c:v>
                </c:pt>
                <c:pt idx="44">
                  <c:v>14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9</c:v>
                </c:pt>
                <c:pt idx="49">
                  <c:v>129</c:v>
                </c:pt>
                <c:pt idx="50">
                  <c:v>119</c:v>
                </c:pt>
                <c:pt idx="51">
                  <c:v>58</c:v>
                </c:pt>
                <c:pt idx="52">
                  <c:v>95</c:v>
                </c:pt>
                <c:pt idx="53">
                  <c:v>2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42</c:v>
                </c:pt>
                <c:pt idx="58">
                  <c:v>31</c:v>
                </c:pt>
                <c:pt idx="59">
                  <c:v>80</c:v>
                </c:pt>
                <c:pt idx="60">
                  <c:v>20</c:v>
                </c:pt>
                <c:pt idx="61">
                  <c:v>49</c:v>
                </c:pt>
                <c:pt idx="62">
                  <c:v>20</c:v>
                </c:pt>
                <c:pt idx="63">
                  <c:v>11</c:v>
                </c:pt>
                <c:pt idx="64">
                  <c:v>9</c:v>
                </c:pt>
                <c:pt idx="65">
                  <c:v>5</c:v>
                </c:pt>
                <c:pt idx="66">
                  <c:v>37</c:v>
                </c:pt>
                <c:pt idx="67">
                  <c:v>81</c:v>
                </c:pt>
                <c:pt idx="68">
                  <c:v>12</c:v>
                </c:pt>
                <c:pt idx="69">
                  <c:v>27</c:v>
                </c:pt>
                <c:pt idx="70">
                  <c:v>22</c:v>
                </c:pt>
                <c:pt idx="71">
                  <c:v>10</c:v>
                </c:pt>
                <c:pt idx="72">
                  <c:v>4</c:v>
                </c:pt>
                <c:pt idx="73">
                  <c:v>5</c:v>
                </c:pt>
                <c:pt idx="74">
                  <c:v>115</c:v>
                </c:pt>
                <c:pt idx="75">
                  <c:v>129</c:v>
                </c:pt>
                <c:pt idx="76">
                  <c:v>54</c:v>
                </c:pt>
                <c:pt idx="77">
                  <c:v>22</c:v>
                </c:pt>
                <c:pt idx="78">
                  <c:v>3</c:v>
                </c:pt>
                <c:pt idx="79">
                  <c:v>4</c:v>
                </c:pt>
                <c:pt idx="80">
                  <c:v>11</c:v>
                </c:pt>
                <c:pt idx="81">
                  <c:v>73</c:v>
                </c:pt>
                <c:pt idx="82">
                  <c:v>116</c:v>
                </c:pt>
                <c:pt idx="83">
                  <c:v>66</c:v>
                </c:pt>
                <c:pt idx="84">
                  <c:v>109</c:v>
                </c:pt>
                <c:pt idx="85">
                  <c:v>25</c:v>
                </c:pt>
                <c:pt idx="86">
                  <c:v>3</c:v>
                </c:pt>
                <c:pt idx="87">
                  <c:v>6</c:v>
                </c:pt>
                <c:pt idx="88">
                  <c:v>7</c:v>
                </c:pt>
                <c:pt idx="89">
                  <c:v>20</c:v>
                </c:pt>
                <c:pt idx="90">
                  <c:v>23</c:v>
                </c:pt>
                <c:pt idx="91">
                  <c:v>38</c:v>
                </c:pt>
                <c:pt idx="92">
                  <c:v>12</c:v>
                </c:pt>
                <c:pt idx="93">
                  <c:v>125</c:v>
                </c:pt>
                <c:pt idx="94">
                  <c:v>40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6</c:v>
                </c:pt>
                <c:pt idx="99">
                  <c:v>13</c:v>
                </c:pt>
                <c:pt idx="100">
                  <c:v>1</c:v>
                </c:pt>
                <c:pt idx="101">
                  <c:v>52</c:v>
                </c:pt>
                <c:pt idx="102">
                  <c:v>101</c:v>
                </c:pt>
                <c:pt idx="103">
                  <c:v>32</c:v>
                </c:pt>
                <c:pt idx="104">
                  <c:v>1</c:v>
                </c:pt>
                <c:pt idx="105">
                  <c:v>1</c:v>
                </c:pt>
                <c:pt idx="106">
                  <c:v>3</c:v>
                </c:pt>
                <c:pt idx="107">
                  <c:v>2</c:v>
                </c:pt>
                <c:pt idx="108">
                  <c:v>31</c:v>
                </c:pt>
                <c:pt idx="109">
                  <c:v>129</c:v>
                </c:pt>
                <c:pt idx="110">
                  <c:v>70</c:v>
                </c:pt>
                <c:pt idx="111">
                  <c:v>21</c:v>
                </c:pt>
                <c:pt idx="112">
                  <c:v>1</c:v>
                </c:pt>
                <c:pt idx="113">
                  <c:v>1</c:v>
                </c:pt>
                <c:pt idx="114">
                  <c:v>14</c:v>
                </c:pt>
                <c:pt idx="115">
                  <c:v>6</c:v>
                </c:pt>
                <c:pt idx="116">
                  <c:v>27</c:v>
                </c:pt>
                <c:pt idx="117">
                  <c:v>82</c:v>
                </c:pt>
                <c:pt idx="118">
                  <c:v>12</c:v>
                </c:pt>
                <c:pt idx="119">
                  <c:v>33</c:v>
                </c:pt>
                <c:pt idx="120">
                  <c:v>10</c:v>
                </c:pt>
                <c:pt idx="121">
                  <c:v>4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8</c:v>
                </c:pt>
                <c:pt idx="126">
                  <c:v>13</c:v>
                </c:pt>
                <c:pt idx="127">
                  <c:v>22</c:v>
                </c:pt>
              </c:numCache>
            </c:numRef>
          </c:val>
        </c:ser>
        <c:ser>
          <c:idx val="3"/>
          <c:order val="3"/>
          <c:val>
            <c:numRef>
              <c:f>Sheet3!$D$1:$D$128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68</c:v>
                </c:pt>
                <c:pt idx="29">
                  <c:v>15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28</c:v>
                </c:pt>
                <c:pt idx="35">
                  <c:v>129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9</c:v>
                </c:pt>
                <c:pt idx="42">
                  <c:v>129</c:v>
                </c:pt>
                <c:pt idx="43">
                  <c:v>129</c:v>
                </c:pt>
                <c:pt idx="44">
                  <c:v>18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126</c:v>
                </c:pt>
                <c:pt idx="50">
                  <c:v>129</c:v>
                </c:pt>
                <c:pt idx="51">
                  <c:v>62</c:v>
                </c:pt>
                <c:pt idx="52">
                  <c:v>48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</c:v>
                </c:pt>
                <c:pt idx="58">
                  <c:v>28</c:v>
                </c:pt>
                <c:pt idx="59">
                  <c:v>83</c:v>
                </c:pt>
                <c:pt idx="60">
                  <c:v>79</c:v>
                </c:pt>
                <c:pt idx="61">
                  <c:v>75</c:v>
                </c:pt>
                <c:pt idx="62">
                  <c:v>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12</c:v>
                </c:pt>
                <c:pt idx="67">
                  <c:v>83</c:v>
                </c:pt>
                <c:pt idx="68">
                  <c:v>14</c:v>
                </c:pt>
                <c:pt idx="69">
                  <c:v>45</c:v>
                </c:pt>
                <c:pt idx="70">
                  <c:v>47</c:v>
                </c:pt>
                <c:pt idx="71">
                  <c:v>5</c:v>
                </c:pt>
                <c:pt idx="72">
                  <c:v>0</c:v>
                </c:pt>
                <c:pt idx="73">
                  <c:v>4</c:v>
                </c:pt>
                <c:pt idx="74">
                  <c:v>123</c:v>
                </c:pt>
                <c:pt idx="75">
                  <c:v>129</c:v>
                </c:pt>
                <c:pt idx="76">
                  <c:v>74</c:v>
                </c:pt>
                <c:pt idx="77">
                  <c:v>65</c:v>
                </c:pt>
                <c:pt idx="78">
                  <c:v>20</c:v>
                </c:pt>
                <c:pt idx="79">
                  <c:v>4</c:v>
                </c:pt>
                <c:pt idx="80">
                  <c:v>0</c:v>
                </c:pt>
                <c:pt idx="81">
                  <c:v>40</c:v>
                </c:pt>
                <c:pt idx="82">
                  <c:v>123</c:v>
                </c:pt>
                <c:pt idx="83">
                  <c:v>80</c:v>
                </c:pt>
                <c:pt idx="84">
                  <c:v>53</c:v>
                </c:pt>
                <c:pt idx="85">
                  <c:v>25</c:v>
                </c:pt>
                <c:pt idx="86">
                  <c:v>6</c:v>
                </c:pt>
                <c:pt idx="87">
                  <c:v>17</c:v>
                </c:pt>
                <c:pt idx="88">
                  <c:v>5</c:v>
                </c:pt>
                <c:pt idx="89">
                  <c:v>9</c:v>
                </c:pt>
                <c:pt idx="90">
                  <c:v>33</c:v>
                </c:pt>
                <c:pt idx="91">
                  <c:v>51</c:v>
                </c:pt>
                <c:pt idx="92">
                  <c:v>23</c:v>
                </c:pt>
                <c:pt idx="93">
                  <c:v>129</c:v>
                </c:pt>
                <c:pt idx="94">
                  <c:v>18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6</c:v>
                </c:pt>
                <c:pt idx="100">
                  <c:v>2</c:v>
                </c:pt>
                <c:pt idx="101">
                  <c:v>80</c:v>
                </c:pt>
                <c:pt idx="102">
                  <c:v>109</c:v>
                </c:pt>
                <c:pt idx="103">
                  <c:v>8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19</c:v>
                </c:pt>
                <c:pt idx="109">
                  <c:v>129</c:v>
                </c:pt>
                <c:pt idx="110">
                  <c:v>67</c:v>
                </c:pt>
                <c:pt idx="111">
                  <c:v>7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2</c:v>
                </c:pt>
                <c:pt idx="116">
                  <c:v>6</c:v>
                </c:pt>
                <c:pt idx="117">
                  <c:v>38</c:v>
                </c:pt>
                <c:pt idx="118">
                  <c:v>9</c:v>
                </c:pt>
                <c:pt idx="119">
                  <c:v>33</c:v>
                </c:pt>
                <c:pt idx="120">
                  <c:v>9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8</c:v>
                </c:pt>
              </c:numCache>
            </c:numRef>
          </c:val>
        </c:ser>
        <c:ser>
          <c:idx val="4"/>
          <c:order val="4"/>
          <c:val>
            <c:numRef>
              <c:f>Sheet3!$E$1:$E$128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68</c:v>
                </c:pt>
                <c:pt idx="29">
                  <c:v>18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13</c:v>
                </c:pt>
                <c:pt idx="35">
                  <c:v>125</c:v>
                </c:pt>
                <c:pt idx="36">
                  <c:v>15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13</c:v>
                </c:pt>
                <c:pt idx="42">
                  <c:v>125</c:v>
                </c:pt>
                <c:pt idx="43">
                  <c:v>125</c:v>
                </c:pt>
                <c:pt idx="44">
                  <c:v>30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113</c:v>
                </c:pt>
                <c:pt idx="50">
                  <c:v>125</c:v>
                </c:pt>
                <c:pt idx="51">
                  <c:v>82</c:v>
                </c:pt>
                <c:pt idx="52">
                  <c:v>34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3</c:v>
                </c:pt>
                <c:pt idx="58">
                  <c:v>20</c:v>
                </c:pt>
                <c:pt idx="59">
                  <c:v>57</c:v>
                </c:pt>
                <c:pt idx="60">
                  <c:v>86</c:v>
                </c:pt>
                <c:pt idx="61">
                  <c:v>102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</c:v>
                </c:pt>
                <c:pt idx="67">
                  <c:v>77</c:v>
                </c:pt>
                <c:pt idx="68">
                  <c:v>27</c:v>
                </c:pt>
                <c:pt idx="69">
                  <c:v>88</c:v>
                </c:pt>
                <c:pt idx="70">
                  <c:v>75</c:v>
                </c:pt>
                <c:pt idx="71">
                  <c:v>7</c:v>
                </c:pt>
                <c:pt idx="72">
                  <c:v>0</c:v>
                </c:pt>
                <c:pt idx="73">
                  <c:v>6</c:v>
                </c:pt>
                <c:pt idx="74">
                  <c:v>123</c:v>
                </c:pt>
                <c:pt idx="75">
                  <c:v>125</c:v>
                </c:pt>
                <c:pt idx="76">
                  <c:v>92</c:v>
                </c:pt>
                <c:pt idx="77">
                  <c:v>113</c:v>
                </c:pt>
                <c:pt idx="78">
                  <c:v>39</c:v>
                </c:pt>
                <c:pt idx="79">
                  <c:v>12</c:v>
                </c:pt>
                <c:pt idx="80">
                  <c:v>1</c:v>
                </c:pt>
                <c:pt idx="81">
                  <c:v>40</c:v>
                </c:pt>
                <c:pt idx="82">
                  <c:v>119</c:v>
                </c:pt>
                <c:pt idx="83">
                  <c:v>90</c:v>
                </c:pt>
                <c:pt idx="84">
                  <c:v>33</c:v>
                </c:pt>
                <c:pt idx="85">
                  <c:v>20</c:v>
                </c:pt>
                <c:pt idx="86">
                  <c:v>6</c:v>
                </c:pt>
                <c:pt idx="87">
                  <c:v>23</c:v>
                </c:pt>
                <c:pt idx="88">
                  <c:v>7</c:v>
                </c:pt>
                <c:pt idx="89">
                  <c:v>7</c:v>
                </c:pt>
                <c:pt idx="90">
                  <c:v>27</c:v>
                </c:pt>
                <c:pt idx="91">
                  <c:v>36</c:v>
                </c:pt>
                <c:pt idx="92">
                  <c:v>15</c:v>
                </c:pt>
                <c:pt idx="93">
                  <c:v>112</c:v>
                </c:pt>
                <c:pt idx="94">
                  <c:v>10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3</c:v>
                </c:pt>
                <c:pt idx="100">
                  <c:v>4</c:v>
                </c:pt>
                <c:pt idx="101">
                  <c:v>91</c:v>
                </c:pt>
                <c:pt idx="102">
                  <c:v>80</c:v>
                </c:pt>
                <c:pt idx="103">
                  <c:v>5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12</c:v>
                </c:pt>
                <c:pt idx="109">
                  <c:v>125</c:v>
                </c:pt>
                <c:pt idx="110">
                  <c:v>50</c:v>
                </c:pt>
                <c:pt idx="111">
                  <c:v>10</c:v>
                </c:pt>
                <c:pt idx="112">
                  <c:v>2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14</c:v>
                </c:pt>
                <c:pt idx="118">
                  <c:v>5</c:v>
                </c:pt>
                <c:pt idx="119">
                  <c:v>21</c:v>
                </c:pt>
                <c:pt idx="120">
                  <c:v>6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3</c:v>
                </c:pt>
              </c:numCache>
            </c:numRef>
          </c:val>
        </c:ser>
        <c:ser>
          <c:idx val="5"/>
          <c:order val="5"/>
          <c:val>
            <c:numRef>
              <c:f>Sheet3!$F$1:$F$128</c:f>
              <c:numCache>
                <c:formatCode>General</c:formatCod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</c:v>
                </c:pt>
                <c:pt idx="29">
                  <c:v>17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6</c:v>
                </c:pt>
                <c:pt idx="35">
                  <c:v>127</c:v>
                </c:pt>
                <c:pt idx="36">
                  <c:v>30</c:v>
                </c:pt>
                <c:pt idx="37">
                  <c:v>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16</c:v>
                </c:pt>
                <c:pt idx="42">
                  <c:v>127</c:v>
                </c:pt>
                <c:pt idx="43">
                  <c:v>127</c:v>
                </c:pt>
                <c:pt idx="44">
                  <c:v>41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101</c:v>
                </c:pt>
                <c:pt idx="50">
                  <c:v>127</c:v>
                </c:pt>
                <c:pt idx="51">
                  <c:v>99</c:v>
                </c:pt>
                <c:pt idx="52">
                  <c:v>24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14</c:v>
                </c:pt>
                <c:pt idx="59">
                  <c:v>39</c:v>
                </c:pt>
                <c:pt idx="60">
                  <c:v>74</c:v>
                </c:pt>
                <c:pt idx="61">
                  <c:v>102</c:v>
                </c:pt>
                <c:pt idx="62">
                  <c:v>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66</c:v>
                </c:pt>
                <c:pt idx="68">
                  <c:v>49</c:v>
                </c:pt>
                <c:pt idx="69">
                  <c:v>127</c:v>
                </c:pt>
                <c:pt idx="70">
                  <c:v>97</c:v>
                </c:pt>
                <c:pt idx="71">
                  <c:v>8</c:v>
                </c:pt>
                <c:pt idx="72">
                  <c:v>0</c:v>
                </c:pt>
                <c:pt idx="73">
                  <c:v>8</c:v>
                </c:pt>
                <c:pt idx="74">
                  <c:v>125</c:v>
                </c:pt>
                <c:pt idx="75">
                  <c:v>127</c:v>
                </c:pt>
                <c:pt idx="76">
                  <c:v>105</c:v>
                </c:pt>
                <c:pt idx="77">
                  <c:v>127</c:v>
                </c:pt>
                <c:pt idx="78">
                  <c:v>56</c:v>
                </c:pt>
                <c:pt idx="79">
                  <c:v>22</c:v>
                </c:pt>
                <c:pt idx="80">
                  <c:v>4</c:v>
                </c:pt>
                <c:pt idx="81">
                  <c:v>42</c:v>
                </c:pt>
                <c:pt idx="82">
                  <c:v>122</c:v>
                </c:pt>
                <c:pt idx="83">
                  <c:v>101</c:v>
                </c:pt>
                <c:pt idx="84">
                  <c:v>21</c:v>
                </c:pt>
                <c:pt idx="85">
                  <c:v>14</c:v>
                </c:pt>
                <c:pt idx="86">
                  <c:v>6</c:v>
                </c:pt>
                <c:pt idx="87">
                  <c:v>22</c:v>
                </c:pt>
                <c:pt idx="88">
                  <c:v>7</c:v>
                </c:pt>
                <c:pt idx="89">
                  <c:v>5</c:v>
                </c:pt>
                <c:pt idx="90">
                  <c:v>19</c:v>
                </c:pt>
                <c:pt idx="91">
                  <c:v>26</c:v>
                </c:pt>
                <c:pt idx="92">
                  <c:v>8</c:v>
                </c:pt>
                <c:pt idx="93">
                  <c:v>67</c:v>
                </c:pt>
                <c:pt idx="94">
                  <c:v>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5</c:v>
                </c:pt>
                <c:pt idx="101">
                  <c:v>90</c:v>
                </c:pt>
                <c:pt idx="102">
                  <c:v>58</c:v>
                </c:pt>
                <c:pt idx="103">
                  <c:v>3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7</c:v>
                </c:pt>
                <c:pt idx="109">
                  <c:v>93</c:v>
                </c:pt>
                <c:pt idx="110">
                  <c:v>38</c:v>
                </c:pt>
                <c:pt idx="111">
                  <c:v>10</c:v>
                </c:pt>
                <c:pt idx="112">
                  <c:v>3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5</c:v>
                </c:pt>
                <c:pt idx="118">
                  <c:v>2</c:v>
                </c:pt>
                <c:pt idx="119">
                  <c:v>11</c:v>
                </c:pt>
                <c:pt idx="120">
                  <c:v>3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51456"/>
        <c:axId val="74852992"/>
        <c:axId val="80463168"/>
      </c:area3DChart>
      <c:catAx>
        <c:axId val="74851456"/>
        <c:scaling>
          <c:orientation val="minMax"/>
        </c:scaling>
        <c:delete val="1"/>
        <c:axPos val="b"/>
        <c:majorTickMark val="out"/>
        <c:minorTickMark val="none"/>
        <c:tickLblPos val="nextTo"/>
        <c:crossAx val="74852992"/>
        <c:crosses val="autoZero"/>
        <c:auto val="1"/>
        <c:lblAlgn val="ctr"/>
        <c:lblOffset val="100"/>
        <c:noMultiLvlLbl val="0"/>
      </c:catAx>
      <c:valAx>
        <c:axId val="74852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851456"/>
        <c:crosses val="autoZero"/>
        <c:crossBetween val="midCat"/>
      </c:valAx>
      <c:serAx>
        <c:axId val="80463168"/>
        <c:scaling>
          <c:orientation val="minMax"/>
        </c:scaling>
        <c:delete val="1"/>
        <c:axPos val="b"/>
        <c:majorTickMark val="out"/>
        <c:minorTickMark val="none"/>
        <c:tickLblPos val="nextTo"/>
        <c:crossAx val="74852992"/>
        <c:crosses val="autoZero"/>
      </c:serAx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0"/>
      <c:rotY val="0"/>
      <c:depthPercent val="500"/>
      <c:rAngAx val="0"/>
      <c:perspective val="0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area3DChart>
        <c:grouping val="standard"/>
        <c:varyColors val="0"/>
        <c:ser>
          <c:idx val="0"/>
          <c:order val="0"/>
          <c:val>
            <c:numRef>
              <c:f>Sheet4!$A$1:$A$125</c:f>
              <c:numCache>
                <c:formatCode>General</c:formatCode>
                <c:ptCount val="125"/>
                <c:pt idx="0">
                  <c:v>5</c:v>
                </c:pt>
                <c:pt idx="1">
                  <c:v>24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8</c:v>
                </c:pt>
                <c:pt idx="7">
                  <c:v>17</c:v>
                </c:pt>
                <c:pt idx="8">
                  <c:v>24</c:v>
                </c:pt>
                <c:pt idx="9">
                  <c:v>29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40</c:v>
                </c:pt>
                <c:pt idx="14">
                  <c:v>32</c:v>
                </c:pt>
                <c:pt idx="15">
                  <c:v>9</c:v>
                </c:pt>
                <c:pt idx="16">
                  <c:v>0</c:v>
                </c:pt>
                <c:pt idx="17">
                  <c:v>5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30</c:v>
                </c:pt>
                <c:pt idx="26">
                  <c:v>45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8</c:v>
                </c:pt>
                <c:pt idx="33">
                  <c:v>55</c:v>
                </c:pt>
                <c:pt idx="34">
                  <c:v>18</c:v>
                </c:pt>
                <c:pt idx="35">
                  <c:v>93</c:v>
                </c:pt>
                <c:pt idx="36">
                  <c:v>117</c:v>
                </c:pt>
                <c:pt idx="37">
                  <c:v>10</c:v>
                </c:pt>
                <c:pt idx="38">
                  <c:v>25</c:v>
                </c:pt>
                <c:pt idx="39">
                  <c:v>35</c:v>
                </c:pt>
                <c:pt idx="40">
                  <c:v>40</c:v>
                </c:pt>
                <c:pt idx="41">
                  <c:v>79</c:v>
                </c:pt>
                <c:pt idx="42">
                  <c:v>19</c:v>
                </c:pt>
                <c:pt idx="43">
                  <c:v>23</c:v>
                </c:pt>
                <c:pt idx="44">
                  <c:v>12</c:v>
                </c:pt>
                <c:pt idx="45">
                  <c:v>107</c:v>
                </c:pt>
                <c:pt idx="46">
                  <c:v>60</c:v>
                </c:pt>
                <c:pt idx="47">
                  <c:v>17</c:v>
                </c:pt>
                <c:pt idx="48">
                  <c:v>0</c:v>
                </c:pt>
                <c:pt idx="49">
                  <c:v>35</c:v>
                </c:pt>
                <c:pt idx="50">
                  <c:v>19</c:v>
                </c:pt>
                <c:pt idx="51">
                  <c:v>2</c:v>
                </c:pt>
                <c:pt idx="52">
                  <c:v>30</c:v>
                </c:pt>
                <c:pt idx="53">
                  <c:v>11</c:v>
                </c:pt>
                <c:pt idx="54">
                  <c:v>1</c:v>
                </c:pt>
                <c:pt idx="55">
                  <c:v>0</c:v>
                </c:pt>
                <c:pt idx="56">
                  <c:v>4</c:v>
                </c:pt>
                <c:pt idx="57">
                  <c:v>130</c:v>
                </c:pt>
                <c:pt idx="58">
                  <c:v>123</c:v>
                </c:pt>
                <c:pt idx="59">
                  <c:v>1</c:v>
                </c:pt>
                <c:pt idx="60">
                  <c:v>5</c:v>
                </c:pt>
                <c:pt idx="61">
                  <c:v>3</c:v>
                </c:pt>
                <c:pt idx="62">
                  <c:v>3</c:v>
                </c:pt>
                <c:pt idx="63">
                  <c:v>11</c:v>
                </c:pt>
                <c:pt idx="64">
                  <c:v>3</c:v>
                </c:pt>
                <c:pt idx="65">
                  <c:v>2</c:v>
                </c:pt>
                <c:pt idx="66">
                  <c:v>8</c:v>
                </c:pt>
                <c:pt idx="67">
                  <c:v>130</c:v>
                </c:pt>
                <c:pt idx="68">
                  <c:v>130</c:v>
                </c:pt>
                <c:pt idx="69">
                  <c:v>20</c:v>
                </c:pt>
                <c:pt idx="70">
                  <c:v>4</c:v>
                </c:pt>
                <c:pt idx="71">
                  <c:v>1</c:v>
                </c:pt>
                <c:pt idx="72">
                  <c:v>0</c:v>
                </c:pt>
                <c:pt idx="73">
                  <c:v>6</c:v>
                </c:pt>
                <c:pt idx="74">
                  <c:v>14</c:v>
                </c:pt>
                <c:pt idx="75">
                  <c:v>130</c:v>
                </c:pt>
                <c:pt idx="76">
                  <c:v>130</c:v>
                </c:pt>
                <c:pt idx="77">
                  <c:v>36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27</c:v>
                </c:pt>
                <c:pt idx="82">
                  <c:v>8</c:v>
                </c:pt>
                <c:pt idx="83">
                  <c:v>61</c:v>
                </c:pt>
                <c:pt idx="84">
                  <c:v>130</c:v>
                </c:pt>
                <c:pt idx="85">
                  <c:v>5</c:v>
                </c:pt>
                <c:pt idx="86">
                  <c:v>0</c:v>
                </c:pt>
                <c:pt idx="87">
                  <c:v>0</c:v>
                </c:pt>
                <c:pt idx="88">
                  <c:v>37</c:v>
                </c:pt>
                <c:pt idx="89">
                  <c:v>130</c:v>
                </c:pt>
                <c:pt idx="90">
                  <c:v>15</c:v>
                </c:pt>
                <c:pt idx="91">
                  <c:v>3</c:v>
                </c:pt>
                <c:pt idx="92">
                  <c:v>18</c:v>
                </c:pt>
                <c:pt idx="93">
                  <c:v>6</c:v>
                </c:pt>
                <c:pt idx="94">
                  <c:v>30</c:v>
                </c:pt>
                <c:pt idx="95">
                  <c:v>68</c:v>
                </c:pt>
                <c:pt idx="96">
                  <c:v>11</c:v>
                </c:pt>
                <c:pt idx="97">
                  <c:v>0</c:v>
                </c:pt>
                <c:pt idx="98">
                  <c:v>0</c:v>
                </c:pt>
                <c:pt idx="99">
                  <c:v>12</c:v>
                </c:pt>
                <c:pt idx="100">
                  <c:v>20</c:v>
                </c:pt>
                <c:pt idx="101">
                  <c:v>26</c:v>
                </c:pt>
                <c:pt idx="102">
                  <c:v>41</c:v>
                </c:pt>
                <c:pt idx="103">
                  <c:v>33</c:v>
                </c:pt>
                <c:pt idx="104">
                  <c:v>5</c:v>
                </c:pt>
                <c:pt idx="105">
                  <c:v>0</c:v>
                </c:pt>
                <c:pt idx="106">
                  <c:v>0</c:v>
                </c:pt>
                <c:pt idx="107">
                  <c:v>42</c:v>
                </c:pt>
                <c:pt idx="108">
                  <c:v>79</c:v>
                </c:pt>
                <c:pt idx="109">
                  <c:v>69</c:v>
                </c:pt>
                <c:pt idx="110">
                  <c:v>8</c:v>
                </c:pt>
                <c:pt idx="111">
                  <c:v>7</c:v>
                </c:pt>
                <c:pt idx="112">
                  <c:v>1</c:v>
                </c:pt>
                <c:pt idx="113">
                  <c:v>4</c:v>
                </c:pt>
                <c:pt idx="114">
                  <c:v>3</c:v>
                </c:pt>
                <c:pt idx="115">
                  <c:v>49</c:v>
                </c:pt>
                <c:pt idx="116">
                  <c:v>130</c:v>
                </c:pt>
                <c:pt idx="117">
                  <c:v>11</c:v>
                </c:pt>
                <c:pt idx="118">
                  <c:v>0</c:v>
                </c:pt>
                <c:pt idx="119">
                  <c:v>0</c:v>
                </c:pt>
                <c:pt idx="120">
                  <c:v>17</c:v>
                </c:pt>
                <c:pt idx="121">
                  <c:v>77</c:v>
                </c:pt>
                <c:pt idx="122">
                  <c:v>60</c:v>
                </c:pt>
                <c:pt idx="123">
                  <c:v>24</c:v>
                </c:pt>
                <c:pt idx="124">
                  <c:v>32</c:v>
                </c:pt>
              </c:numCache>
            </c:numRef>
          </c:val>
        </c:ser>
        <c:ser>
          <c:idx val="1"/>
          <c:order val="1"/>
          <c:val>
            <c:numRef>
              <c:f>Sheet4!$B$1:$B$125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5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</c:v>
                </c:pt>
                <c:pt idx="34">
                  <c:v>7</c:v>
                </c:pt>
                <c:pt idx="35">
                  <c:v>127</c:v>
                </c:pt>
                <c:pt idx="36">
                  <c:v>131</c:v>
                </c:pt>
                <c:pt idx="37">
                  <c:v>11</c:v>
                </c:pt>
                <c:pt idx="38">
                  <c:v>15</c:v>
                </c:pt>
                <c:pt idx="39">
                  <c:v>6</c:v>
                </c:pt>
                <c:pt idx="40">
                  <c:v>23</c:v>
                </c:pt>
                <c:pt idx="41">
                  <c:v>53</c:v>
                </c:pt>
                <c:pt idx="42">
                  <c:v>23</c:v>
                </c:pt>
                <c:pt idx="43">
                  <c:v>93</c:v>
                </c:pt>
                <c:pt idx="44">
                  <c:v>63</c:v>
                </c:pt>
                <c:pt idx="45">
                  <c:v>38</c:v>
                </c:pt>
                <c:pt idx="46">
                  <c:v>26</c:v>
                </c:pt>
                <c:pt idx="47">
                  <c:v>4</c:v>
                </c:pt>
                <c:pt idx="48">
                  <c:v>5</c:v>
                </c:pt>
                <c:pt idx="49">
                  <c:v>93</c:v>
                </c:pt>
                <c:pt idx="50">
                  <c:v>60</c:v>
                </c:pt>
                <c:pt idx="51">
                  <c:v>9</c:v>
                </c:pt>
                <c:pt idx="52">
                  <c:v>20</c:v>
                </c:pt>
                <c:pt idx="53">
                  <c:v>17</c:v>
                </c:pt>
                <c:pt idx="54">
                  <c:v>11</c:v>
                </c:pt>
                <c:pt idx="55">
                  <c:v>1</c:v>
                </c:pt>
                <c:pt idx="56">
                  <c:v>5</c:v>
                </c:pt>
                <c:pt idx="57">
                  <c:v>131</c:v>
                </c:pt>
                <c:pt idx="58">
                  <c:v>98</c:v>
                </c:pt>
                <c:pt idx="59">
                  <c:v>3</c:v>
                </c:pt>
                <c:pt idx="60">
                  <c:v>7</c:v>
                </c:pt>
                <c:pt idx="61">
                  <c:v>4</c:v>
                </c:pt>
                <c:pt idx="62">
                  <c:v>10</c:v>
                </c:pt>
                <c:pt idx="63">
                  <c:v>24</c:v>
                </c:pt>
                <c:pt idx="64">
                  <c:v>30</c:v>
                </c:pt>
                <c:pt idx="65">
                  <c:v>4</c:v>
                </c:pt>
                <c:pt idx="66">
                  <c:v>2</c:v>
                </c:pt>
                <c:pt idx="67">
                  <c:v>111</c:v>
                </c:pt>
                <c:pt idx="68">
                  <c:v>131</c:v>
                </c:pt>
                <c:pt idx="69">
                  <c:v>24</c:v>
                </c:pt>
                <c:pt idx="70">
                  <c:v>13</c:v>
                </c:pt>
                <c:pt idx="71">
                  <c:v>5</c:v>
                </c:pt>
                <c:pt idx="72">
                  <c:v>0</c:v>
                </c:pt>
                <c:pt idx="73">
                  <c:v>2</c:v>
                </c:pt>
                <c:pt idx="74">
                  <c:v>5</c:v>
                </c:pt>
                <c:pt idx="75">
                  <c:v>131</c:v>
                </c:pt>
                <c:pt idx="76">
                  <c:v>131</c:v>
                </c:pt>
                <c:pt idx="77">
                  <c:v>10</c:v>
                </c:pt>
                <c:pt idx="78">
                  <c:v>1</c:v>
                </c:pt>
                <c:pt idx="79">
                  <c:v>0</c:v>
                </c:pt>
                <c:pt idx="80">
                  <c:v>4</c:v>
                </c:pt>
                <c:pt idx="81">
                  <c:v>97</c:v>
                </c:pt>
                <c:pt idx="82">
                  <c:v>46</c:v>
                </c:pt>
                <c:pt idx="83">
                  <c:v>61</c:v>
                </c:pt>
                <c:pt idx="84">
                  <c:v>131</c:v>
                </c:pt>
                <c:pt idx="85">
                  <c:v>34</c:v>
                </c:pt>
                <c:pt idx="86">
                  <c:v>36</c:v>
                </c:pt>
                <c:pt idx="87">
                  <c:v>7</c:v>
                </c:pt>
                <c:pt idx="88">
                  <c:v>32</c:v>
                </c:pt>
                <c:pt idx="89">
                  <c:v>131</c:v>
                </c:pt>
                <c:pt idx="90">
                  <c:v>42</c:v>
                </c:pt>
                <c:pt idx="91">
                  <c:v>9</c:v>
                </c:pt>
                <c:pt idx="92">
                  <c:v>9</c:v>
                </c:pt>
                <c:pt idx="93">
                  <c:v>7</c:v>
                </c:pt>
                <c:pt idx="94">
                  <c:v>63</c:v>
                </c:pt>
                <c:pt idx="95">
                  <c:v>40</c:v>
                </c:pt>
                <c:pt idx="96">
                  <c:v>16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3</c:v>
                </c:pt>
                <c:pt idx="101">
                  <c:v>18</c:v>
                </c:pt>
                <c:pt idx="102">
                  <c:v>30</c:v>
                </c:pt>
                <c:pt idx="103">
                  <c:v>40</c:v>
                </c:pt>
                <c:pt idx="104">
                  <c:v>16</c:v>
                </c:pt>
                <c:pt idx="105">
                  <c:v>10</c:v>
                </c:pt>
                <c:pt idx="106">
                  <c:v>4</c:v>
                </c:pt>
                <c:pt idx="107">
                  <c:v>9</c:v>
                </c:pt>
                <c:pt idx="108">
                  <c:v>41</c:v>
                </c:pt>
                <c:pt idx="109">
                  <c:v>8</c:v>
                </c:pt>
                <c:pt idx="110">
                  <c:v>0</c:v>
                </c:pt>
                <c:pt idx="111">
                  <c:v>0</c:v>
                </c:pt>
                <c:pt idx="112">
                  <c:v>3</c:v>
                </c:pt>
                <c:pt idx="113">
                  <c:v>17</c:v>
                </c:pt>
                <c:pt idx="114">
                  <c:v>44</c:v>
                </c:pt>
                <c:pt idx="115">
                  <c:v>120</c:v>
                </c:pt>
                <c:pt idx="116">
                  <c:v>85</c:v>
                </c:pt>
                <c:pt idx="117">
                  <c:v>44</c:v>
                </c:pt>
                <c:pt idx="118">
                  <c:v>41</c:v>
                </c:pt>
                <c:pt idx="119">
                  <c:v>2</c:v>
                </c:pt>
                <c:pt idx="120">
                  <c:v>1</c:v>
                </c:pt>
                <c:pt idx="121">
                  <c:v>14</c:v>
                </c:pt>
                <c:pt idx="122">
                  <c:v>56</c:v>
                </c:pt>
                <c:pt idx="123">
                  <c:v>49</c:v>
                </c:pt>
                <c:pt idx="124">
                  <c:v>21</c:v>
                </c:pt>
              </c:numCache>
            </c:numRef>
          </c:val>
        </c:ser>
        <c:ser>
          <c:idx val="2"/>
          <c:order val="2"/>
          <c:val>
            <c:numRef>
              <c:f>Sheet4!$C$1:$C$125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28</c:v>
                </c:pt>
                <c:pt idx="30">
                  <c:v>1</c:v>
                </c:pt>
                <c:pt idx="31">
                  <c:v>7</c:v>
                </c:pt>
                <c:pt idx="32">
                  <c:v>2</c:v>
                </c:pt>
                <c:pt idx="33">
                  <c:v>0</c:v>
                </c:pt>
                <c:pt idx="34">
                  <c:v>2</c:v>
                </c:pt>
                <c:pt idx="35">
                  <c:v>60</c:v>
                </c:pt>
                <c:pt idx="36">
                  <c:v>123</c:v>
                </c:pt>
                <c:pt idx="37">
                  <c:v>6</c:v>
                </c:pt>
                <c:pt idx="38">
                  <c:v>4</c:v>
                </c:pt>
                <c:pt idx="39">
                  <c:v>1</c:v>
                </c:pt>
                <c:pt idx="40">
                  <c:v>3</c:v>
                </c:pt>
                <c:pt idx="41">
                  <c:v>21</c:v>
                </c:pt>
                <c:pt idx="42">
                  <c:v>23</c:v>
                </c:pt>
                <c:pt idx="43">
                  <c:v>116</c:v>
                </c:pt>
                <c:pt idx="44">
                  <c:v>118</c:v>
                </c:pt>
                <c:pt idx="45">
                  <c:v>12</c:v>
                </c:pt>
                <c:pt idx="46">
                  <c:v>7</c:v>
                </c:pt>
                <c:pt idx="47">
                  <c:v>1</c:v>
                </c:pt>
                <c:pt idx="48">
                  <c:v>2</c:v>
                </c:pt>
                <c:pt idx="49">
                  <c:v>112</c:v>
                </c:pt>
                <c:pt idx="50">
                  <c:v>65</c:v>
                </c:pt>
                <c:pt idx="51">
                  <c:v>14</c:v>
                </c:pt>
                <c:pt idx="52">
                  <c:v>18</c:v>
                </c:pt>
                <c:pt idx="53">
                  <c:v>71</c:v>
                </c:pt>
                <c:pt idx="54">
                  <c:v>26</c:v>
                </c:pt>
                <c:pt idx="55">
                  <c:v>1</c:v>
                </c:pt>
                <c:pt idx="56">
                  <c:v>2</c:v>
                </c:pt>
                <c:pt idx="57">
                  <c:v>63</c:v>
                </c:pt>
                <c:pt idx="58">
                  <c:v>32</c:v>
                </c:pt>
                <c:pt idx="59">
                  <c:v>2</c:v>
                </c:pt>
                <c:pt idx="60">
                  <c:v>25</c:v>
                </c:pt>
                <c:pt idx="61">
                  <c:v>7</c:v>
                </c:pt>
                <c:pt idx="62">
                  <c:v>12</c:v>
                </c:pt>
                <c:pt idx="63">
                  <c:v>43</c:v>
                </c:pt>
                <c:pt idx="64">
                  <c:v>62</c:v>
                </c:pt>
                <c:pt idx="65">
                  <c:v>14</c:v>
                </c:pt>
                <c:pt idx="66">
                  <c:v>10</c:v>
                </c:pt>
                <c:pt idx="67">
                  <c:v>60</c:v>
                </c:pt>
                <c:pt idx="68">
                  <c:v>123</c:v>
                </c:pt>
                <c:pt idx="69">
                  <c:v>22</c:v>
                </c:pt>
                <c:pt idx="70">
                  <c:v>21</c:v>
                </c:pt>
                <c:pt idx="71">
                  <c:v>14</c:v>
                </c:pt>
                <c:pt idx="72">
                  <c:v>3</c:v>
                </c:pt>
                <c:pt idx="73">
                  <c:v>1</c:v>
                </c:pt>
                <c:pt idx="74">
                  <c:v>5</c:v>
                </c:pt>
                <c:pt idx="75">
                  <c:v>123</c:v>
                </c:pt>
                <c:pt idx="76">
                  <c:v>123</c:v>
                </c:pt>
                <c:pt idx="77">
                  <c:v>7</c:v>
                </c:pt>
                <c:pt idx="78">
                  <c:v>3</c:v>
                </c:pt>
                <c:pt idx="79">
                  <c:v>1</c:v>
                </c:pt>
                <c:pt idx="80">
                  <c:v>5</c:v>
                </c:pt>
                <c:pt idx="81">
                  <c:v>99</c:v>
                </c:pt>
                <c:pt idx="82">
                  <c:v>80</c:v>
                </c:pt>
                <c:pt idx="83">
                  <c:v>107</c:v>
                </c:pt>
                <c:pt idx="84">
                  <c:v>123</c:v>
                </c:pt>
                <c:pt idx="85">
                  <c:v>120</c:v>
                </c:pt>
                <c:pt idx="86">
                  <c:v>74</c:v>
                </c:pt>
                <c:pt idx="87">
                  <c:v>4</c:v>
                </c:pt>
                <c:pt idx="88">
                  <c:v>7</c:v>
                </c:pt>
                <c:pt idx="89">
                  <c:v>56</c:v>
                </c:pt>
                <c:pt idx="90">
                  <c:v>27</c:v>
                </c:pt>
                <c:pt idx="91">
                  <c:v>10</c:v>
                </c:pt>
                <c:pt idx="92">
                  <c:v>34</c:v>
                </c:pt>
                <c:pt idx="93">
                  <c:v>9</c:v>
                </c:pt>
                <c:pt idx="94">
                  <c:v>99</c:v>
                </c:pt>
                <c:pt idx="95">
                  <c:v>36</c:v>
                </c:pt>
                <c:pt idx="96">
                  <c:v>8</c:v>
                </c:pt>
                <c:pt idx="97">
                  <c:v>6</c:v>
                </c:pt>
                <c:pt idx="98">
                  <c:v>11</c:v>
                </c:pt>
                <c:pt idx="99">
                  <c:v>24</c:v>
                </c:pt>
                <c:pt idx="100">
                  <c:v>4</c:v>
                </c:pt>
                <c:pt idx="101">
                  <c:v>7</c:v>
                </c:pt>
                <c:pt idx="102">
                  <c:v>46</c:v>
                </c:pt>
                <c:pt idx="103">
                  <c:v>53</c:v>
                </c:pt>
                <c:pt idx="104">
                  <c:v>49</c:v>
                </c:pt>
                <c:pt idx="105">
                  <c:v>21</c:v>
                </c:pt>
                <c:pt idx="106">
                  <c:v>5</c:v>
                </c:pt>
                <c:pt idx="107">
                  <c:v>8</c:v>
                </c:pt>
                <c:pt idx="108">
                  <c:v>16</c:v>
                </c:pt>
                <c:pt idx="109">
                  <c:v>26</c:v>
                </c:pt>
                <c:pt idx="110">
                  <c:v>47</c:v>
                </c:pt>
                <c:pt idx="111">
                  <c:v>27</c:v>
                </c:pt>
                <c:pt idx="112">
                  <c:v>26</c:v>
                </c:pt>
                <c:pt idx="113">
                  <c:v>21</c:v>
                </c:pt>
                <c:pt idx="114">
                  <c:v>32</c:v>
                </c:pt>
                <c:pt idx="115">
                  <c:v>90</c:v>
                </c:pt>
                <c:pt idx="116">
                  <c:v>29</c:v>
                </c:pt>
                <c:pt idx="117">
                  <c:v>79</c:v>
                </c:pt>
                <c:pt idx="118">
                  <c:v>123</c:v>
                </c:pt>
                <c:pt idx="119">
                  <c:v>16</c:v>
                </c:pt>
                <c:pt idx="120">
                  <c:v>0</c:v>
                </c:pt>
                <c:pt idx="121">
                  <c:v>0</c:v>
                </c:pt>
                <c:pt idx="122">
                  <c:v>8</c:v>
                </c:pt>
                <c:pt idx="123">
                  <c:v>13</c:v>
                </c:pt>
                <c:pt idx="124">
                  <c:v>22</c:v>
                </c:pt>
              </c:numCache>
            </c:numRef>
          </c:val>
        </c:ser>
        <c:ser>
          <c:idx val="3"/>
          <c:order val="3"/>
          <c:val>
            <c:numRef>
              <c:f>Sheet4!$D$1:$D$125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61</c:v>
                </c:pt>
                <c:pt idx="30">
                  <c:v>8</c:v>
                </c:pt>
                <c:pt idx="31">
                  <c:v>16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22</c:v>
                </c:pt>
                <c:pt idx="36">
                  <c:v>123</c:v>
                </c:pt>
                <c:pt idx="37">
                  <c:v>5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16</c:v>
                </c:pt>
                <c:pt idx="43">
                  <c:v>123</c:v>
                </c:pt>
                <c:pt idx="44">
                  <c:v>123</c:v>
                </c:pt>
                <c:pt idx="45">
                  <c:v>9</c:v>
                </c:pt>
                <c:pt idx="46">
                  <c:v>3</c:v>
                </c:pt>
                <c:pt idx="47">
                  <c:v>0</c:v>
                </c:pt>
                <c:pt idx="48">
                  <c:v>0</c:v>
                </c:pt>
                <c:pt idx="49">
                  <c:v>99</c:v>
                </c:pt>
                <c:pt idx="50">
                  <c:v>62</c:v>
                </c:pt>
                <c:pt idx="51">
                  <c:v>25</c:v>
                </c:pt>
                <c:pt idx="52">
                  <c:v>21</c:v>
                </c:pt>
                <c:pt idx="53">
                  <c:v>82</c:v>
                </c:pt>
                <c:pt idx="54">
                  <c:v>18</c:v>
                </c:pt>
                <c:pt idx="55">
                  <c:v>0</c:v>
                </c:pt>
                <c:pt idx="56">
                  <c:v>0</c:v>
                </c:pt>
                <c:pt idx="57">
                  <c:v>25</c:v>
                </c:pt>
                <c:pt idx="58">
                  <c:v>10</c:v>
                </c:pt>
                <c:pt idx="59">
                  <c:v>0</c:v>
                </c:pt>
                <c:pt idx="60">
                  <c:v>17</c:v>
                </c:pt>
                <c:pt idx="61">
                  <c:v>22</c:v>
                </c:pt>
                <c:pt idx="62">
                  <c:v>24</c:v>
                </c:pt>
                <c:pt idx="63">
                  <c:v>54</c:v>
                </c:pt>
                <c:pt idx="64">
                  <c:v>45</c:v>
                </c:pt>
                <c:pt idx="65">
                  <c:v>14</c:v>
                </c:pt>
                <c:pt idx="66">
                  <c:v>15</c:v>
                </c:pt>
                <c:pt idx="67">
                  <c:v>45</c:v>
                </c:pt>
                <c:pt idx="68">
                  <c:v>95</c:v>
                </c:pt>
                <c:pt idx="69">
                  <c:v>20</c:v>
                </c:pt>
                <c:pt idx="70">
                  <c:v>32</c:v>
                </c:pt>
                <c:pt idx="71">
                  <c:v>22</c:v>
                </c:pt>
                <c:pt idx="72">
                  <c:v>11</c:v>
                </c:pt>
                <c:pt idx="73">
                  <c:v>5</c:v>
                </c:pt>
                <c:pt idx="74">
                  <c:v>7</c:v>
                </c:pt>
                <c:pt idx="75">
                  <c:v>123</c:v>
                </c:pt>
                <c:pt idx="76">
                  <c:v>123</c:v>
                </c:pt>
                <c:pt idx="77">
                  <c:v>41</c:v>
                </c:pt>
                <c:pt idx="78">
                  <c:v>18</c:v>
                </c:pt>
                <c:pt idx="79">
                  <c:v>1</c:v>
                </c:pt>
                <c:pt idx="80">
                  <c:v>3</c:v>
                </c:pt>
                <c:pt idx="81">
                  <c:v>73</c:v>
                </c:pt>
                <c:pt idx="82">
                  <c:v>92</c:v>
                </c:pt>
                <c:pt idx="83">
                  <c:v>123</c:v>
                </c:pt>
                <c:pt idx="84">
                  <c:v>97</c:v>
                </c:pt>
                <c:pt idx="85">
                  <c:v>123</c:v>
                </c:pt>
                <c:pt idx="86">
                  <c:v>64</c:v>
                </c:pt>
                <c:pt idx="87">
                  <c:v>2</c:v>
                </c:pt>
                <c:pt idx="88">
                  <c:v>1</c:v>
                </c:pt>
                <c:pt idx="89">
                  <c:v>19</c:v>
                </c:pt>
                <c:pt idx="90">
                  <c:v>11</c:v>
                </c:pt>
                <c:pt idx="91">
                  <c:v>5</c:v>
                </c:pt>
                <c:pt idx="92">
                  <c:v>29</c:v>
                </c:pt>
                <c:pt idx="93">
                  <c:v>5</c:v>
                </c:pt>
                <c:pt idx="94">
                  <c:v>118</c:v>
                </c:pt>
                <c:pt idx="95">
                  <c:v>57</c:v>
                </c:pt>
                <c:pt idx="96">
                  <c:v>1</c:v>
                </c:pt>
                <c:pt idx="97">
                  <c:v>2</c:v>
                </c:pt>
                <c:pt idx="98">
                  <c:v>6</c:v>
                </c:pt>
                <c:pt idx="99">
                  <c:v>21</c:v>
                </c:pt>
                <c:pt idx="100">
                  <c:v>3</c:v>
                </c:pt>
                <c:pt idx="101">
                  <c:v>4</c:v>
                </c:pt>
                <c:pt idx="102">
                  <c:v>64</c:v>
                </c:pt>
                <c:pt idx="103">
                  <c:v>80</c:v>
                </c:pt>
                <c:pt idx="104">
                  <c:v>66</c:v>
                </c:pt>
                <c:pt idx="105">
                  <c:v>9</c:v>
                </c:pt>
                <c:pt idx="106">
                  <c:v>3</c:v>
                </c:pt>
                <c:pt idx="107">
                  <c:v>7</c:v>
                </c:pt>
                <c:pt idx="108">
                  <c:v>6</c:v>
                </c:pt>
                <c:pt idx="109">
                  <c:v>43</c:v>
                </c:pt>
                <c:pt idx="110">
                  <c:v>123</c:v>
                </c:pt>
                <c:pt idx="111">
                  <c:v>54</c:v>
                </c:pt>
                <c:pt idx="112">
                  <c:v>40</c:v>
                </c:pt>
                <c:pt idx="113">
                  <c:v>9</c:v>
                </c:pt>
                <c:pt idx="114">
                  <c:v>9</c:v>
                </c:pt>
                <c:pt idx="115">
                  <c:v>43</c:v>
                </c:pt>
                <c:pt idx="116">
                  <c:v>14</c:v>
                </c:pt>
                <c:pt idx="117">
                  <c:v>56</c:v>
                </c:pt>
                <c:pt idx="118">
                  <c:v>123</c:v>
                </c:pt>
                <c:pt idx="119">
                  <c:v>11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2</c:v>
                </c:pt>
                <c:pt idx="124">
                  <c:v>8</c:v>
                </c:pt>
              </c:numCache>
            </c:numRef>
          </c:val>
        </c:ser>
        <c:ser>
          <c:idx val="4"/>
          <c:order val="4"/>
          <c:val>
            <c:numRef>
              <c:f>Sheet4!$E$1:$E$125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55</c:v>
                </c:pt>
                <c:pt idx="30">
                  <c:v>10</c:v>
                </c:pt>
                <c:pt idx="31">
                  <c:v>25</c:v>
                </c:pt>
                <c:pt idx="32">
                  <c:v>5</c:v>
                </c:pt>
                <c:pt idx="33">
                  <c:v>0</c:v>
                </c:pt>
                <c:pt idx="34">
                  <c:v>0</c:v>
                </c:pt>
                <c:pt idx="35">
                  <c:v>10</c:v>
                </c:pt>
                <c:pt idx="36">
                  <c:v>105</c:v>
                </c:pt>
                <c:pt idx="37">
                  <c:v>15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4</c:v>
                </c:pt>
                <c:pt idx="42">
                  <c:v>15</c:v>
                </c:pt>
                <c:pt idx="43">
                  <c:v>121</c:v>
                </c:pt>
                <c:pt idx="44">
                  <c:v>124</c:v>
                </c:pt>
                <c:pt idx="45">
                  <c:v>28</c:v>
                </c:pt>
                <c:pt idx="46">
                  <c:v>8</c:v>
                </c:pt>
                <c:pt idx="47">
                  <c:v>0</c:v>
                </c:pt>
                <c:pt idx="48">
                  <c:v>0</c:v>
                </c:pt>
                <c:pt idx="49">
                  <c:v>97</c:v>
                </c:pt>
                <c:pt idx="50">
                  <c:v>60</c:v>
                </c:pt>
                <c:pt idx="51">
                  <c:v>28</c:v>
                </c:pt>
                <c:pt idx="52">
                  <c:v>27</c:v>
                </c:pt>
                <c:pt idx="53">
                  <c:v>65</c:v>
                </c:pt>
                <c:pt idx="54">
                  <c:v>15</c:v>
                </c:pt>
                <c:pt idx="55">
                  <c:v>0</c:v>
                </c:pt>
                <c:pt idx="56">
                  <c:v>0</c:v>
                </c:pt>
                <c:pt idx="57">
                  <c:v>11</c:v>
                </c:pt>
                <c:pt idx="58">
                  <c:v>4</c:v>
                </c:pt>
                <c:pt idx="59">
                  <c:v>0</c:v>
                </c:pt>
                <c:pt idx="60">
                  <c:v>13</c:v>
                </c:pt>
                <c:pt idx="61">
                  <c:v>24</c:v>
                </c:pt>
                <c:pt idx="62">
                  <c:v>38</c:v>
                </c:pt>
                <c:pt idx="63">
                  <c:v>68</c:v>
                </c:pt>
                <c:pt idx="64">
                  <c:v>40</c:v>
                </c:pt>
                <c:pt idx="65">
                  <c:v>12</c:v>
                </c:pt>
                <c:pt idx="66">
                  <c:v>19</c:v>
                </c:pt>
                <c:pt idx="67">
                  <c:v>51</c:v>
                </c:pt>
                <c:pt idx="68">
                  <c:v>65</c:v>
                </c:pt>
                <c:pt idx="69">
                  <c:v>25</c:v>
                </c:pt>
                <c:pt idx="70">
                  <c:v>59</c:v>
                </c:pt>
                <c:pt idx="71">
                  <c:v>44</c:v>
                </c:pt>
                <c:pt idx="72">
                  <c:v>30</c:v>
                </c:pt>
                <c:pt idx="73">
                  <c:v>13</c:v>
                </c:pt>
                <c:pt idx="74">
                  <c:v>14</c:v>
                </c:pt>
                <c:pt idx="75">
                  <c:v>124</c:v>
                </c:pt>
                <c:pt idx="76">
                  <c:v>124</c:v>
                </c:pt>
                <c:pt idx="77">
                  <c:v>96</c:v>
                </c:pt>
                <c:pt idx="78">
                  <c:v>65</c:v>
                </c:pt>
                <c:pt idx="79">
                  <c:v>9</c:v>
                </c:pt>
                <c:pt idx="80">
                  <c:v>11</c:v>
                </c:pt>
                <c:pt idx="81">
                  <c:v>80</c:v>
                </c:pt>
                <c:pt idx="82">
                  <c:v>91</c:v>
                </c:pt>
                <c:pt idx="83">
                  <c:v>124</c:v>
                </c:pt>
                <c:pt idx="84">
                  <c:v>105</c:v>
                </c:pt>
                <c:pt idx="85">
                  <c:v>124</c:v>
                </c:pt>
                <c:pt idx="86">
                  <c:v>67</c:v>
                </c:pt>
                <c:pt idx="87">
                  <c:v>4</c:v>
                </c:pt>
                <c:pt idx="88">
                  <c:v>0</c:v>
                </c:pt>
                <c:pt idx="89">
                  <c:v>9</c:v>
                </c:pt>
                <c:pt idx="90">
                  <c:v>4</c:v>
                </c:pt>
                <c:pt idx="91">
                  <c:v>2</c:v>
                </c:pt>
                <c:pt idx="92">
                  <c:v>26</c:v>
                </c:pt>
                <c:pt idx="93">
                  <c:v>3</c:v>
                </c:pt>
                <c:pt idx="94">
                  <c:v>103</c:v>
                </c:pt>
                <c:pt idx="95">
                  <c:v>56</c:v>
                </c:pt>
                <c:pt idx="96">
                  <c:v>0</c:v>
                </c:pt>
                <c:pt idx="97">
                  <c:v>0</c:v>
                </c:pt>
                <c:pt idx="98">
                  <c:v>3</c:v>
                </c:pt>
                <c:pt idx="99">
                  <c:v>18</c:v>
                </c:pt>
                <c:pt idx="100">
                  <c:v>3</c:v>
                </c:pt>
                <c:pt idx="101">
                  <c:v>2</c:v>
                </c:pt>
                <c:pt idx="102">
                  <c:v>79</c:v>
                </c:pt>
                <c:pt idx="103">
                  <c:v>94</c:v>
                </c:pt>
                <c:pt idx="104">
                  <c:v>60</c:v>
                </c:pt>
                <c:pt idx="105">
                  <c:v>7</c:v>
                </c:pt>
                <c:pt idx="106">
                  <c:v>2</c:v>
                </c:pt>
                <c:pt idx="107">
                  <c:v>6</c:v>
                </c:pt>
                <c:pt idx="108">
                  <c:v>2</c:v>
                </c:pt>
                <c:pt idx="109">
                  <c:v>45</c:v>
                </c:pt>
                <c:pt idx="110">
                  <c:v>124</c:v>
                </c:pt>
                <c:pt idx="111">
                  <c:v>64</c:v>
                </c:pt>
                <c:pt idx="112">
                  <c:v>38</c:v>
                </c:pt>
                <c:pt idx="113">
                  <c:v>6</c:v>
                </c:pt>
                <c:pt idx="114">
                  <c:v>4</c:v>
                </c:pt>
                <c:pt idx="115">
                  <c:v>23</c:v>
                </c:pt>
                <c:pt idx="116">
                  <c:v>8</c:v>
                </c:pt>
                <c:pt idx="117">
                  <c:v>28</c:v>
                </c:pt>
                <c:pt idx="118">
                  <c:v>86</c:v>
                </c:pt>
                <c:pt idx="119">
                  <c:v>8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3</c:v>
                </c:pt>
              </c:numCache>
            </c:numRef>
          </c:val>
        </c:ser>
        <c:ser>
          <c:idx val="5"/>
          <c:order val="5"/>
          <c:val>
            <c:numRef>
              <c:f>Sheet4!$F$1:$F$125</c:f>
              <c:numCache>
                <c:formatCode>General</c:formatCode>
                <c:ptCount val="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41</c:v>
                </c:pt>
                <c:pt idx="30">
                  <c:v>9</c:v>
                </c:pt>
                <c:pt idx="31">
                  <c:v>25</c:v>
                </c:pt>
                <c:pt idx="32">
                  <c:v>6</c:v>
                </c:pt>
                <c:pt idx="33">
                  <c:v>0</c:v>
                </c:pt>
                <c:pt idx="34">
                  <c:v>0</c:v>
                </c:pt>
                <c:pt idx="35">
                  <c:v>5</c:v>
                </c:pt>
                <c:pt idx="36">
                  <c:v>68</c:v>
                </c:pt>
                <c:pt idx="37">
                  <c:v>27</c:v>
                </c:pt>
                <c:pt idx="38">
                  <c:v>2</c:v>
                </c:pt>
                <c:pt idx="39">
                  <c:v>6</c:v>
                </c:pt>
                <c:pt idx="40">
                  <c:v>3</c:v>
                </c:pt>
                <c:pt idx="41">
                  <c:v>6</c:v>
                </c:pt>
                <c:pt idx="42">
                  <c:v>15</c:v>
                </c:pt>
                <c:pt idx="43">
                  <c:v>117</c:v>
                </c:pt>
                <c:pt idx="44">
                  <c:v>126</c:v>
                </c:pt>
                <c:pt idx="45">
                  <c:v>45</c:v>
                </c:pt>
                <c:pt idx="46">
                  <c:v>13</c:v>
                </c:pt>
                <c:pt idx="47">
                  <c:v>0</c:v>
                </c:pt>
                <c:pt idx="48">
                  <c:v>1</c:v>
                </c:pt>
                <c:pt idx="49">
                  <c:v>95</c:v>
                </c:pt>
                <c:pt idx="50">
                  <c:v>58</c:v>
                </c:pt>
                <c:pt idx="51">
                  <c:v>32</c:v>
                </c:pt>
                <c:pt idx="52">
                  <c:v>35</c:v>
                </c:pt>
                <c:pt idx="53">
                  <c:v>49</c:v>
                </c:pt>
                <c:pt idx="54">
                  <c:v>12</c:v>
                </c:pt>
                <c:pt idx="55">
                  <c:v>0</c:v>
                </c:pt>
                <c:pt idx="56">
                  <c:v>0</c:v>
                </c:pt>
                <c:pt idx="57">
                  <c:v>4</c:v>
                </c:pt>
                <c:pt idx="58">
                  <c:v>1</c:v>
                </c:pt>
                <c:pt idx="59">
                  <c:v>0</c:v>
                </c:pt>
                <c:pt idx="60">
                  <c:v>9</c:v>
                </c:pt>
                <c:pt idx="61">
                  <c:v>21</c:v>
                </c:pt>
                <c:pt idx="62">
                  <c:v>47</c:v>
                </c:pt>
                <c:pt idx="63">
                  <c:v>67</c:v>
                </c:pt>
                <c:pt idx="64">
                  <c:v>30</c:v>
                </c:pt>
                <c:pt idx="65">
                  <c:v>9</c:v>
                </c:pt>
                <c:pt idx="66">
                  <c:v>17</c:v>
                </c:pt>
                <c:pt idx="67">
                  <c:v>48</c:v>
                </c:pt>
                <c:pt idx="68">
                  <c:v>45</c:v>
                </c:pt>
                <c:pt idx="69">
                  <c:v>31</c:v>
                </c:pt>
                <c:pt idx="70">
                  <c:v>96</c:v>
                </c:pt>
                <c:pt idx="71">
                  <c:v>81</c:v>
                </c:pt>
                <c:pt idx="72">
                  <c:v>50</c:v>
                </c:pt>
                <c:pt idx="73">
                  <c:v>19</c:v>
                </c:pt>
                <c:pt idx="74">
                  <c:v>23</c:v>
                </c:pt>
                <c:pt idx="75">
                  <c:v>126</c:v>
                </c:pt>
                <c:pt idx="76">
                  <c:v>126</c:v>
                </c:pt>
                <c:pt idx="77">
                  <c:v>126</c:v>
                </c:pt>
                <c:pt idx="78">
                  <c:v>126</c:v>
                </c:pt>
                <c:pt idx="79">
                  <c:v>24</c:v>
                </c:pt>
                <c:pt idx="80">
                  <c:v>21</c:v>
                </c:pt>
                <c:pt idx="81">
                  <c:v>83</c:v>
                </c:pt>
                <c:pt idx="82">
                  <c:v>87</c:v>
                </c:pt>
                <c:pt idx="83">
                  <c:v>126</c:v>
                </c:pt>
                <c:pt idx="84">
                  <c:v>114</c:v>
                </c:pt>
                <c:pt idx="85">
                  <c:v>103</c:v>
                </c:pt>
                <c:pt idx="86">
                  <c:v>62</c:v>
                </c:pt>
                <c:pt idx="87">
                  <c:v>5</c:v>
                </c:pt>
                <c:pt idx="88">
                  <c:v>0</c:v>
                </c:pt>
                <c:pt idx="89">
                  <c:v>3</c:v>
                </c:pt>
                <c:pt idx="90">
                  <c:v>1</c:v>
                </c:pt>
                <c:pt idx="91">
                  <c:v>1</c:v>
                </c:pt>
                <c:pt idx="92">
                  <c:v>21</c:v>
                </c:pt>
                <c:pt idx="93">
                  <c:v>1</c:v>
                </c:pt>
                <c:pt idx="94">
                  <c:v>67</c:v>
                </c:pt>
                <c:pt idx="95">
                  <c:v>37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10</c:v>
                </c:pt>
                <c:pt idx="100">
                  <c:v>1</c:v>
                </c:pt>
                <c:pt idx="101">
                  <c:v>1</c:v>
                </c:pt>
                <c:pt idx="102">
                  <c:v>84</c:v>
                </c:pt>
                <c:pt idx="103">
                  <c:v>89</c:v>
                </c:pt>
                <c:pt idx="104">
                  <c:v>46</c:v>
                </c:pt>
                <c:pt idx="105">
                  <c:v>4</c:v>
                </c:pt>
                <c:pt idx="106">
                  <c:v>2</c:v>
                </c:pt>
                <c:pt idx="107">
                  <c:v>6</c:v>
                </c:pt>
                <c:pt idx="108">
                  <c:v>1</c:v>
                </c:pt>
                <c:pt idx="109">
                  <c:v>39</c:v>
                </c:pt>
                <c:pt idx="110">
                  <c:v>126</c:v>
                </c:pt>
                <c:pt idx="111">
                  <c:v>55</c:v>
                </c:pt>
                <c:pt idx="112">
                  <c:v>31</c:v>
                </c:pt>
                <c:pt idx="113">
                  <c:v>4</c:v>
                </c:pt>
                <c:pt idx="114">
                  <c:v>2</c:v>
                </c:pt>
                <c:pt idx="115">
                  <c:v>11</c:v>
                </c:pt>
                <c:pt idx="116">
                  <c:v>4</c:v>
                </c:pt>
                <c:pt idx="117">
                  <c:v>13</c:v>
                </c:pt>
                <c:pt idx="118">
                  <c:v>45</c:v>
                </c:pt>
                <c:pt idx="119">
                  <c:v>5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15200"/>
        <c:axId val="74916992"/>
        <c:axId val="80464064"/>
      </c:area3DChart>
      <c:catAx>
        <c:axId val="74915200"/>
        <c:scaling>
          <c:orientation val="minMax"/>
        </c:scaling>
        <c:delete val="1"/>
        <c:axPos val="b"/>
        <c:majorTickMark val="out"/>
        <c:minorTickMark val="none"/>
        <c:tickLblPos val="nextTo"/>
        <c:crossAx val="74916992"/>
        <c:crosses val="autoZero"/>
        <c:auto val="1"/>
        <c:lblAlgn val="ctr"/>
        <c:lblOffset val="100"/>
        <c:noMultiLvlLbl val="0"/>
      </c:catAx>
      <c:valAx>
        <c:axId val="74916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915200"/>
        <c:crosses val="autoZero"/>
        <c:crossBetween val="midCat"/>
      </c:valAx>
      <c:serAx>
        <c:axId val="8046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74916992"/>
        <c:crosses val="autoZero"/>
      </c:serAx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1.wmf"/><Relationship Id="rId1" Type="http://schemas.openxmlformats.org/officeDocument/2006/relationships/image" Target="../media/image81.wmf"/><Relationship Id="rId4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782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34B3F95-75EA-47C8-8AEE-9E6714BF720A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8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8350"/>
            <a:ext cx="49164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6300"/>
            <a:ext cx="4938712" cy="445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5CD31AF2-2A18-4D60-9947-35C6E335A119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31AF2-2A18-4D60-9947-35C6E335A119}" type="slidenum">
              <a:rPr lang="he-IL" smtClean="0"/>
              <a:pPr>
                <a:defRPr/>
              </a:pPr>
              <a:t>24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D31AF2-2A18-4D60-9947-35C6E335A119}" type="slidenum">
              <a:rPr lang="he-IL" smtClean="0"/>
              <a:pPr>
                <a:defRPr/>
              </a:pPr>
              <a:t>28</a:t>
            </a:fld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Rod Transparent" pitchFamily="49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Rod Transparent" pitchFamily="49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2814-FF73-4CF1-9EAD-79211A1AAB0A}" type="datetime8">
              <a:rPr lang="he-IL" smtClean="0"/>
              <a:pPr/>
              <a:t>15 דצמבר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A17E-C60E-4576-8A2B-9E9B270CBE3F}" type="datetime8">
              <a:rPr lang="he-IL" smtClean="0"/>
              <a:pPr/>
              <a:t>15 דצמבר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752407" y="6355723"/>
            <a:ext cx="284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Scale-less dense correspondences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5752407" y="6355723"/>
            <a:ext cx="284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Scale-less dense correspondences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1154-45C9-42AB-8F32-0D1268D04A71}" type="datetime8">
              <a:rPr lang="he-IL" smtClean="0"/>
              <a:pPr/>
              <a:t>15 דצמבר 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5752407" y="6355723"/>
            <a:ext cx="284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Scale-less dense correspondences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752407" y="6355723"/>
            <a:ext cx="284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Scale-less dense correspondences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6A2E-3CB7-4BBC-BCB3-2A46BF33D1B6}" type="datetime8">
              <a:rPr lang="he-IL" smtClean="0"/>
              <a:pPr/>
              <a:t>15 דצמבר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 userDrawn="1"/>
        </p:nvSpPr>
        <p:spPr>
          <a:xfrm>
            <a:off x="5752407" y="6355723"/>
            <a:ext cx="284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Scale-less dense correspondences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3521-F1AC-4826-8AC1-9667979C1EE8}" type="datetime8">
              <a:rPr lang="he-IL" smtClean="0"/>
              <a:pPr/>
              <a:t>15 דצמבר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30000">
              <a:schemeClr val="bg1">
                <a:lumMod val="95000"/>
                <a:lumOff val="5000"/>
              </a:schemeClr>
            </a:gs>
            <a:gs pos="70000">
              <a:schemeClr val="bg1">
                <a:lumMod val="95000"/>
                <a:lumOff val="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8807140-B01C-4F2E-80F2-1DE6C5BBAA5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1" r:id="rId7"/>
    <p:sldLayoutId id="2147483799" r:id="rId8"/>
    <p:sldLayoutId id="2147483800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1.jpeg"/><Relationship Id="rId3" Type="http://schemas.microsoft.com/office/2007/relationships/hdphoto" Target="../media/hdphoto2.wdp"/><Relationship Id="rId7" Type="http://schemas.microsoft.com/office/2007/relationships/hdphoto" Target="../media/hdphoto5.wdp"/><Relationship Id="rId12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tif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5.tif"/><Relationship Id="rId15" Type="http://schemas.openxmlformats.org/officeDocument/2006/relationships/image" Target="../media/image54.png"/><Relationship Id="rId10" Type="http://schemas.openxmlformats.org/officeDocument/2006/relationships/image" Target="../media/image47.tiff"/><Relationship Id="rId4" Type="http://schemas.openxmlformats.org/officeDocument/2006/relationships/image" Target="../media/image44.tiff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7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7.jpe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3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8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96.jpeg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feat.org/" TargetMode="External"/><Relationship Id="rId7" Type="http://schemas.openxmlformats.org/officeDocument/2006/relationships/hyperlink" Target="mailto:hassner@openu.ac.il" TargetMode="External"/><Relationship Id="rId2" Type="http://schemas.openxmlformats.org/officeDocument/2006/relationships/hyperlink" Target="http://people.csail.mit.edu/celiu/SIFTflo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u.ac.il/home/hassner" TargetMode="External"/><Relationship Id="rId5" Type="http://schemas.openxmlformats.org/officeDocument/2006/relationships/hyperlink" Target="http://www.openu.ac.il/home/hassner/projects/siftscales/" TargetMode="External"/><Relationship Id="rId4" Type="http://schemas.openxmlformats.org/officeDocument/2006/relationships/hyperlink" Target="http://vision.mas.ecp.fr/Personnel/iasonas/code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66605"/>
            <a:ext cx="7772400" cy="1470025"/>
          </a:xfrm>
        </p:spPr>
        <p:txBody>
          <a:bodyPr/>
          <a:lstStyle/>
          <a:p>
            <a:r>
              <a:rPr lang="en-US" sz="4000" dirty="0" smtClean="0">
                <a:cs typeface="+mj-cs"/>
              </a:rPr>
              <a:t>Scale-less Dense Correspondences</a:t>
            </a:r>
            <a:endParaRPr lang="he-IL" sz="4000" dirty="0"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78420"/>
            <a:ext cx="6400800" cy="1935708"/>
          </a:xfrm>
        </p:spPr>
        <p:txBody>
          <a:bodyPr/>
          <a:lstStyle/>
          <a:p>
            <a:r>
              <a:rPr lang="en-US" sz="2000" dirty="0" smtClean="0"/>
              <a:t>Tal Hassner</a:t>
            </a:r>
          </a:p>
          <a:p>
            <a:r>
              <a:rPr lang="en-US" sz="1600" dirty="0" smtClean="0"/>
              <a:t>The Open University of Israel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ICCV’13 Tutorial on</a:t>
            </a:r>
          </a:p>
          <a:p>
            <a:r>
              <a:rPr lang="en-US" sz="2000" dirty="0"/>
              <a:t>Dense Image Correspondences for Computer Vision</a:t>
            </a:r>
            <a:endParaRPr lang="en-U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4294591" y="5854987"/>
            <a:ext cx="554819" cy="548039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92435" y="2736503"/>
            <a:ext cx="175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Why is this useful?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" y="105683"/>
            <a:ext cx="3712157" cy="271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" y="3566747"/>
            <a:ext cx="4425330" cy="3200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9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6" y="4057998"/>
            <a:ext cx="4029123" cy="2511345"/>
          </a:xfrm>
          <a:prstGeom prst="rect">
            <a:avLst/>
          </a:prstGeom>
        </p:spPr>
      </p:pic>
      <p:pic>
        <p:nvPicPr>
          <p:cNvPr id="18" name="Picture 11" descr="http://people.csail.mit.edu/celiu/SIFTflow/pictures/MonaLis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78" y="2527509"/>
            <a:ext cx="1530488" cy="15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6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0" y="131083"/>
            <a:ext cx="2779546" cy="3827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6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08" y="36965"/>
            <a:ext cx="2913647" cy="2304098"/>
          </a:xfrm>
          <a:prstGeom prst="rect">
            <a:avLst/>
          </a:prstGeom>
        </p:spPr>
      </p:pic>
      <p:pic>
        <p:nvPicPr>
          <p:cNvPr id="17" name="Picture 9" descr="http://people.csail.mit.edu/celiu/SIFTflow/pictures/C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69" y="2527508"/>
            <a:ext cx="1530488" cy="15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://people.csail.mit.edu/celiu/SIFTflow/pictures/Ce-MonaLis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30" y="2600896"/>
            <a:ext cx="1531348" cy="15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709755" y="2457908"/>
            <a:ext cx="1919116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Ce</a:t>
            </a:r>
            <a:r>
              <a:rPr lang="en-US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Liu transfer!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Ignore scale differences – Dense-SIFT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70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SIFT (DSIFT)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494693"/>
            <a:ext cx="4088423" cy="5715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Arbitrary scale selection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224454"/>
            <a:ext cx="6477000" cy="38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817" y="6462291"/>
            <a:ext cx="1863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[</a:t>
            </a:r>
            <a:r>
              <a:rPr lang="en-US" sz="1200" dirty="0" err="1" smtClean="0"/>
              <a:t>Vedaldi</a:t>
            </a:r>
            <a:r>
              <a:rPr lang="en-US" sz="1200" dirty="0" smtClean="0"/>
              <a:t> and </a:t>
            </a:r>
            <a:r>
              <a:rPr lang="en-US" sz="1200" dirty="0" smtClean="0"/>
              <a:t>Fulkerson</a:t>
            </a:r>
            <a:r>
              <a:rPr lang="en-US" sz="1200" dirty="0" smtClean="0"/>
              <a:t>‘</a:t>
            </a:r>
            <a:r>
              <a:rPr lang="en-US" sz="1200" dirty="0" smtClean="0"/>
              <a:t>10</a:t>
            </a:r>
            <a:r>
              <a:rPr lang="en-US" sz="1200" dirty="0" smtClean="0">
                <a:latin typeface="Arial" pitchFamily="34" charset="0"/>
              </a:rPr>
              <a:t>]</a:t>
            </a:r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SIFT-Flow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797675" y="1299027"/>
            <a:ext cx="3548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[Liu et al. ECCV’08, PAMI’11]</a:t>
            </a:r>
          </a:p>
        </p:txBody>
      </p:sp>
      <p:pic>
        <p:nvPicPr>
          <p:cNvPr id="5" name="Picture 2" descr="http://people.csail.mit.edu/celiu/ECCV2008/pictures/build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1" y="2142386"/>
            <a:ext cx="2209800" cy="1600200"/>
          </a:xfrm>
          <a:prstGeom prst="rect">
            <a:avLst/>
          </a:prstGeom>
          <a:noFill/>
        </p:spPr>
      </p:pic>
      <p:pic>
        <p:nvPicPr>
          <p:cNvPr id="6" name="Picture 4" descr="http://people.csail.mit.edu/celiu/ECCV2008/pictures/build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97" y="2142386"/>
            <a:ext cx="2209800" cy="1600200"/>
          </a:xfrm>
          <a:prstGeom prst="rect">
            <a:avLst/>
          </a:prstGeom>
          <a:noFill/>
        </p:spPr>
      </p:pic>
      <p:pic>
        <p:nvPicPr>
          <p:cNvPr id="7" name="Picture 11" descr="C:\Documents and Settings\user\My Documents\Work\Talks\CurrentResearch\Stuff\building1-rgb_frame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004" y="2134991"/>
            <a:ext cx="2209800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3338" y="3877400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4150" y="3877400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Right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4963" y="3877400"/>
            <a:ext cx="18903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warped onto Right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54" y="5064362"/>
            <a:ext cx="7666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“The good”: Dense flow between </a:t>
            </a:r>
            <a:r>
              <a:rPr lang="en-US" sz="2800" i="1" dirty="0" smtClean="0">
                <a:latin typeface="Calibri" pitchFamily="34" charset="0"/>
              </a:rPr>
              <a:t>different scenes</a:t>
            </a:r>
            <a:r>
              <a:rPr lang="en-US" sz="2800" dirty="0" smtClean="0">
                <a:latin typeface="Calibri" pitchFamily="34" charset="0"/>
              </a:rPr>
              <a:t>!</a:t>
            </a:r>
            <a:endParaRPr lang="he-IL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SIFT-Flow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797675" y="1299027"/>
            <a:ext cx="3548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[Liu et al. ECCV’08, PAMI’11]</a:t>
            </a:r>
          </a:p>
        </p:txBody>
      </p:sp>
      <p:pic>
        <p:nvPicPr>
          <p:cNvPr id="13" name="Picture 3" descr="C:\Documents and Settings\user\My Documents\Work\Students\Viki\img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930" y="2106795"/>
            <a:ext cx="2408301" cy="1600200"/>
          </a:xfrm>
          <a:prstGeom prst="rect">
            <a:avLst/>
          </a:prstGeom>
          <a:noFill/>
        </p:spPr>
      </p:pic>
      <p:pic>
        <p:nvPicPr>
          <p:cNvPr id="14" name="Picture 4" descr="C:\Documents and Settings\user\My Documents\Work\Students\Viki\img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115" y="2106795"/>
            <a:ext cx="2408301" cy="1600200"/>
          </a:xfrm>
          <a:prstGeom prst="rect">
            <a:avLst/>
          </a:prstGeom>
          <a:noFill/>
        </p:spPr>
      </p:pic>
      <p:pic>
        <p:nvPicPr>
          <p:cNvPr id="15" name="Picture 5" descr="C:\Documents and Settings\user\My Documents\Work\Students\Viki\img_11_13_warped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745" y="2106795"/>
            <a:ext cx="2408400" cy="160355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13338" y="3877400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4150" y="3877400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Right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4963" y="3877400"/>
            <a:ext cx="18903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warped onto Right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9231" y="5064362"/>
            <a:ext cx="7385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“The bad”: Fails when matching different scales</a:t>
            </a:r>
            <a:endParaRPr lang="he-IL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Scale Invariant Descriptors (SID)*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49515" y="6011662"/>
            <a:ext cx="403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* Kokkinos </a:t>
            </a:r>
            <a:r>
              <a:rPr lang="en-US" sz="1200" dirty="0"/>
              <a:t>and </a:t>
            </a:r>
            <a:r>
              <a:rPr lang="en-US" sz="1200" dirty="0" err="1" smtClean="0"/>
              <a:t>Yuille</a:t>
            </a:r>
            <a:r>
              <a:rPr lang="en-US" sz="1200" dirty="0"/>
              <a:t>, </a:t>
            </a:r>
            <a:r>
              <a:rPr lang="en-US" sz="1200" i="1" dirty="0"/>
              <a:t>Scale Invariance without Scale Selection</a:t>
            </a:r>
            <a:r>
              <a:rPr lang="en-US" sz="1200" i="1" dirty="0" smtClean="0"/>
              <a:t>,</a:t>
            </a:r>
            <a:r>
              <a:rPr lang="en-US" sz="1200" dirty="0"/>
              <a:t> IEEE Conf. on Computer Vision and Pattern Recognition (CVPR), </a:t>
            </a:r>
            <a:r>
              <a:rPr lang="en-US" sz="1200" dirty="0" smtClean="0"/>
              <a:t>2008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0311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51599" y="2323965"/>
            <a:ext cx="2752995" cy="2752995"/>
            <a:chOff x="861049" y="1601784"/>
            <a:chExt cx="2752995" cy="2752995"/>
          </a:xfrm>
        </p:grpSpPr>
        <p:sp>
          <p:nvSpPr>
            <p:cNvPr id="3" name="Rectangle 2"/>
            <p:cNvSpPr/>
            <p:nvPr/>
          </p:nvSpPr>
          <p:spPr>
            <a:xfrm>
              <a:off x="861049" y="1601784"/>
              <a:ext cx="2752995" cy="27529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76350" y="2024063"/>
              <a:ext cx="1914525" cy="1905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6" y="1103173"/>
            <a:ext cx="4321707" cy="432780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Log-Polar sampling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28646" y="2823411"/>
            <a:ext cx="2" cy="18278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28644" y="4650277"/>
            <a:ext cx="3232705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14432" y="2592578"/>
                <a:ext cx="414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2592578"/>
                <a:ext cx="4142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1279" y="4710192"/>
                <a:ext cx="443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279" y="4710192"/>
                <a:ext cx="4437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0" name="Picture 2" descr="C:\Users\Hassner\AppData\Local\Microsoft\Windows\Temporary Internet Files\Content.IE5\CNCWAF80\MC900439806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0020">
            <a:off x="4069834" y="3390726"/>
            <a:ext cx="1018326" cy="10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3"/>
            <a:ext cx="8229600" cy="1143000"/>
          </a:xfrm>
        </p:spPr>
        <p:txBody>
          <a:bodyPr/>
          <a:lstStyle/>
          <a:p>
            <a:r>
              <a:rPr lang="en-US" sz="3600" dirty="0" smtClean="0"/>
              <a:t>From Rotation + Scale to translation</a:t>
            </a:r>
            <a:endParaRPr lang="en-US" sz="3600" dirty="0"/>
          </a:p>
        </p:txBody>
      </p:sp>
      <p:pic>
        <p:nvPicPr>
          <p:cNvPr id="6" name="Picture 5" descr="D:\camerama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52" y="1160444"/>
            <a:ext cx="1828798" cy="18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hay\Desktop\polar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90" y="1066801"/>
            <a:ext cx="2012122" cy="20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145090" y="2940878"/>
            <a:ext cx="2012122" cy="2012122"/>
            <a:chOff x="1145090" y="2940878"/>
            <a:chExt cx="2012122" cy="2012122"/>
          </a:xfrm>
        </p:grpSpPr>
        <p:pic>
          <p:nvPicPr>
            <p:cNvPr id="4" name="Picture 3" descr="D:\cameramanRot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752" y="3034521"/>
              <a:ext cx="1828798" cy="1828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Shay\Desktop\polar-grap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090" y="2940878"/>
              <a:ext cx="2012122" cy="201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145090" y="4861339"/>
            <a:ext cx="2012122" cy="2012122"/>
            <a:chOff x="1145090" y="4861339"/>
            <a:chExt cx="2012122" cy="2012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52" y="4953003"/>
              <a:ext cx="1828798" cy="1828798"/>
            </a:xfrm>
            <a:prstGeom prst="rect">
              <a:avLst/>
            </a:prstGeom>
          </p:spPr>
        </p:pic>
        <p:pic>
          <p:nvPicPr>
            <p:cNvPr id="11" name="Picture 6" descr="C:\Users\Shay\Desktop\polar-grap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090" y="4861339"/>
              <a:ext cx="2012122" cy="201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C:\Users\Hassner\AppData\Local\Microsoft\Windows\Temporary Internet Files\Content.IE5\CNCWAF80\MC900439806[1].png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39">
            <a:off x="2711603" y="1937576"/>
            <a:ext cx="1679539" cy="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4143175" y="3029599"/>
            <a:ext cx="3566232" cy="1833721"/>
            <a:chOff x="4143175" y="3029599"/>
            <a:chExt cx="3566232" cy="1833721"/>
          </a:xfrm>
        </p:grpSpPr>
        <p:pic>
          <p:nvPicPr>
            <p:cNvPr id="5" name="Picture 4" descr="D:\cameramanRotLogPolar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65589" y="2339061"/>
              <a:ext cx="1828800" cy="32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/>
            <p:cNvGrpSpPr/>
            <p:nvPr/>
          </p:nvGrpSpPr>
          <p:grpSpPr>
            <a:xfrm>
              <a:off x="4143175" y="3029599"/>
              <a:ext cx="3566232" cy="1828476"/>
              <a:chOff x="4695117" y="2823411"/>
              <a:chExt cx="3566232" cy="1828476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5028646" y="2823411"/>
                <a:ext cx="2" cy="18278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5028644" y="4650277"/>
                <a:ext cx="3232705" cy="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526819" y="4190222"/>
                    <a:ext cx="4437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6819" y="4190222"/>
                    <a:ext cx="443776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Group 52"/>
          <p:cNvGrpSpPr/>
          <p:nvPr/>
        </p:nvGrpSpPr>
        <p:grpSpPr>
          <a:xfrm>
            <a:off x="4126594" y="1159479"/>
            <a:ext cx="3566232" cy="1838406"/>
            <a:chOff x="4126594" y="1159479"/>
            <a:chExt cx="3566232" cy="1838406"/>
          </a:xfrm>
        </p:grpSpPr>
        <p:pic>
          <p:nvPicPr>
            <p:cNvPr id="3" name="Picture 2" descr="D:\cameramanLogPolar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65590" y="464021"/>
              <a:ext cx="1828798" cy="321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4126594" y="1160444"/>
              <a:ext cx="3566232" cy="1837441"/>
              <a:chOff x="4695117" y="2823411"/>
              <a:chExt cx="3566232" cy="1837441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5028646" y="2823411"/>
                <a:ext cx="2" cy="18278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028644" y="4650277"/>
                <a:ext cx="3232705" cy="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589574" y="4199187"/>
                    <a:ext cx="4437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9574" y="4199187"/>
                    <a:ext cx="443776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/>
          <p:cNvGrpSpPr/>
          <p:nvPr/>
        </p:nvGrpSpPr>
        <p:grpSpPr>
          <a:xfrm>
            <a:off x="4126594" y="4953001"/>
            <a:ext cx="3566232" cy="1837443"/>
            <a:chOff x="4126594" y="4953001"/>
            <a:chExt cx="3566232" cy="18374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65589" y="4257542"/>
              <a:ext cx="1828800" cy="3219718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4126594" y="4953003"/>
              <a:ext cx="3566232" cy="1837441"/>
              <a:chOff x="4695117" y="2823411"/>
              <a:chExt cx="3566232" cy="1837441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5028646" y="2823411"/>
                <a:ext cx="2" cy="18278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028644" y="4650277"/>
                <a:ext cx="3232705" cy="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490959" y="4199187"/>
                    <a:ext cx="4437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0959" y="4199187"/>
                    <a:ext cx="443776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1" name="Picture 2" descr="C:\Users\Hassner\AppData\Local\Microsoft\Windows\Temporary Internet Files\Content.IE5\CNCWAF80\MC900439806[1].png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39">
            <a:off x="2711603" y="3820428"/>
            <a:ext cx="1679539" cy="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Hassner\AppData\Local\Microsoft\Windows\Temporary Internet Files\Content.IE5\CNCWAF80\MC900439806[1].png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39">
            <a:off x="2711603" y="5687016"/>
            <a:ext cx="1679539" cy="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invariance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0177" y="1246094"/>
            <a:ext cx="542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Absolute of the Discrete-Time </a:t>
            </a:r>
            <a:r>
              <a:rPr lang="en-US" sz="2000" dirty="0">
                <a:latin typeface="Calibri" pitchFamily="34" charset="0"/>
              </a:rPr>
              <a:t>Fourier Transform</a:t>
            </a:r>
            <a:endParaRPr lang="en-US" sz="2000" dirty="0" smtClean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99197" y="2057960"/>
            <a:ext cx="4145607" cy="4114800"/>
            <a:chOff x="2499197" y="2057960"/>
            <a:chExt cx="4145607" cy="4114800"/>
          </a:xfrm>
        </p:grpSpPr>
        <p:pic>
          <p:nvPicPr>
            <p:cNvPr id="4" name="Picture 2" descr="C:\Users\Shay\Desktop\ff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377" y1="2994" x2="44577" y2="44311"/>
                          <a14:foregroundMark x1="55423" y1="5539" x2="95245" y2="45808"/>
                          <a14:foregroundMark x1="56315" y1="54341" x2="94948" y2="95359"/>
                          <a14:foregroundMark x1="42496" y1="4192" x2="2377" y2="44311"/>
                          <a14:foregroundMark x1="9807" y1="42814" x2="44428" y2="44311"/>
                          <a14:foregroundMark x1="34918" y1="5539" x2="45171" y2="37575"/>
                          <a14:foregroundMark x1="66716" y1="4042" x2="61961" y2="43862"/>
                          <a14:foregroundMark x1="72065" y1="4042" x2="95394" y2="4940"/>
                          <a14:foregroundMark x1="53640" y1="3593" x2="54978" y2="43413"/>
                          <a14:foregroundMark x1="82169" y1="20210" x2="89153" y2="31287"/>
                          <a14:foregroundMark x1="1783" y1="22605" x2="1932" y2="29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197" y="2057960"/>
              <a:ext cx="4145607" cy="41148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633913" y="2100263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7772" y="2100262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7772" y="4195762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2322" y="4195761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2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SID-Flow</a:t>
            </a:r>
            <a:endParaRPr lang="en-US" dirty="0"/>
          </a:p>
        </p:txBody>
      </p:sp>
      <p:pic>
        <p:nvPicPr>
          <p:cNvPr id="3" name="Picture 2" descr="D:\camera-re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4" y="1929838"/>
            <a:ext cx="1764926" cy="17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camera-r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63" y="1929837"/>
            <a:ext cx="1764927" cy="17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warp_si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63" y="3987238"/>
            <a:ext cx="1777813" cy="17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warp_si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4" y="4000126"/>
            <a:ext cx="1764925" cy="17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9000" y="1406618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2768" y="1406618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Right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000" y="5765051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DSIFT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2767" y="5765051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SID</a:t>
            </a:r>
          </a:p>
        </p:txBody>
      </p:sp>
    </p:spTree>
    <p:extLst>
      <p:ext uri="{BB962C8B-B14F-4D97-AF65-F5344CB8AC3E}">
        <p14:creationId xmlns:p14="http://schemas.microsoft.com/office/powerpoint/2010/main" val="40344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Pixels</a:t>
            </a:r>
            <a:endParaRPr lang="he-IL" dirty="0"/>
          </a:p>
        </p:txBody>
      </p:sp>
      <p:pic>
        <p:nvPicPr>
          <p:cNvPr id="44" name="Picture 3" descr="C:\Documents and Settings\user\My Documents\Work\Students\Viki\img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914" y="2541222"/>
            <a:ext cx="2867025" cy="1905000"/>
          </a:xfrm>
          <a:prstGeom prst="rect">
            <a:avLst/>
          </a:prstGeom>
          <a:noFill/>
        </p:spPr>
      </p:pic>
      <p:pic>
        <p:nvPicPr>
          <p:cNvPr id="45" name="Picture 4" descr="C:\Documents and Settings\user\My Documents\Work\Students\Viki\img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739" y="2541222"/>
            <a:ext cx="2867025" cy="1905000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5230585" y="2922222"/>
            <a:ext cx="1676400" cy="1143000"/>
            <a:chOff x="2514600" y="1981200"/>
            <a:chExt cx="1676400" cy="1143000"/>
          </a:xfrm>
        </p:grpSpPr>
        <p:grpSp>
          <p:nvGrpSpPr>
            <p:cNvPr id="48" name="Group 17"/>
            <p:cNvGrpSpPr/>
            <p:nvPr/>
          </p:nvGrpSpPr>
          <p:grpSpPr>
            <a:xfrm>
              <a:off x="3429000" y="2552696"/>
              <a:ext cx="228600" cy="228600"/>
              <a:chOff x="3429000" y="2552696"/>
              <a:chExt cx="228600" cy="2286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9" name="Group 21"/>
            <p:cNvGrpSpPr/>
            <p:nvPr/>
          </p:nvGrpSpPr>
          <p:grpSpPr>
            <a:xfrm>
              <a:off x="3810000" y="2819400"/>
              <a:ext cx="228600" cy="228600"/>
              <a:chOff x="3429000" y="2552696"/>
              <a:chExt cx="228600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0" name="Group 24"/>
            <p:cNvGrpSpPr/>
            <p:nvPr/>
          </p:nvGrpSpPr>
          <p:grpSpPr>
            <a:xfrm>
              <a:off x="3962400" y="1981200"/>
              <a:ext cx="228600" cy="228600"/>
              <a:chOff x="3429000" y="2552696"/>
              <a:chExt cx="228600" cy="2286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1" name="Group 27"/>
            <p:cNvGrpSpPr/>
            <p:nvPr/>
          </p:nvGrpSpPr>
          <p:grpSpPr>
            <a:xfrm>
              <a:off x="2743200" y="2133600"/>
              <a:ext cx="228600" cy="228600"/>
              <a:chOff x="3429000" y="2552696"/>
              <a:chExt cx="228600" cy="2286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2" name="Group 30"/>
            <p:cNvGrpSpPr/>
            <p:nvPr/>
          </p:nvGrpSpPr>
          <p:grpSpPr>
            <a:xfrm>
              <a:off x="2514600" y="2895600"/>
              <a:ext cx="228600" cy="228600"/>
              <a:chOff x="3429000" y="2552696"/>
              <a:chExt cx="228600" cy="228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63" name="Group 62"/>
          <p:cNvGrpSpPr/>
          <p:nvPr/>
        </p:nvGrpSpPr>
        <p:grpSpPr>
          <a:xfrm>
            <a:off x="2515339" y="3205254"/>
            <a:ext cx="996718" cy="707569"/>
            <a:chOff x="6351134" y="2264232"/>
            <a:chExt cx="996718" cy="707569"/>
          </a:xfrm>
        </p:grpSpPr>
        <p:grpSp>
          <p:nvGrpSpPr>
            <p:cNvPr id="64" name="Group 33"/>
            <p:cNvGrpSpPr/>
            <p:nvPr/>
          </p:nvGrpSpPr>
          <p:grpSpPr>
            <a:xfrm>
              <a:off x="6781800" y="2590800"/>
              <a:ext cx="228600" cy="228600"/>
              <a:chOff x="3429000" y="2552696"/>
              <a:chExt cx="228600" cy="228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5" name="Group 36"/>
            <p:cNvGrpSpPr/>
            <p:nvPr/>
          </p:nvGrpSpPr>
          <p:grpSpPr>
            <a:xfrm>
              <a:off x="6977742" y="2732314"/>
              <a:ext cx="228600" cy="228600"/>
              <a:chOff x="3429000" y="2552696"/>
              <a:chExt cx="228600" cy="228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6" name="Group 39"/>
            <p:cNvGrpSpPr/>
            <p:nvPr/>
          </p:nvGrpSpPr>
          <p:grpSpPr>
            <a:xfrm>
              <a:off x="7119252" y="2264232"/>
              <a:ext cx="228600" cy="228600"/>
              <a:chOff x="3429000" y="2552696"/>
              <a:chExt cx="228600" cy="2286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7" name="Group 42"/>
            <p:cNvGrpSpPr/>
            <p:nvPr/>
          </p:nvGrpSpPr>
          <p:grpSpPr>
            <a:xfrm>
              <a:off x="6477000" y="2286000"/>
              <a:ext cx="228600" cy="228600"/>
              <a:chOff x="3429000" y="2552696"/>
              <a:chExt cx="228600" cy="2286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8" name="Group 45"/>
            <p:cNvGrpSpPr/>
            <p:nvPr/>
          </p:nvGrpSpPr>
          <p:grpSpPr>
            <a:xfrm>
              <a:off x="6351134" y="2743201"/>
              <a:ext cx="228600" cy="228600"/>
              <a:chOff x="3836534" y="2628897"/>
              <a:chExt cx="228600" cy="2286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3836534" y="2743201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831092" y="2743197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79" name="Group 78"/>
          <p:cNvGrpSpPr/>
          <p:nvPr/>
        </p:nvGrpSpPr>
        <p:grpSpPr>
          <a:xfrm flipH="1">
            <a:off x="2591539" y="3074622"/>
            <a:ext cx="4191000" cy="914400"/>
            <a:chOff x="2993572" y="1981200"/>
            <a:chExt cx="4191000" cy="9144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4191000" y="2133600"/>
              <a:ext cx="2764972" cy="1524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2993572" y="1981200"/>
              <a:ext cx="3429000" cy="2286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3526972" y="2514600"/>
              <a:ext cx="3124200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V="1">
              <a:off x="4517572" y="2743200"/>
              <a:ext cx="2667000" cy="1524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 flipV="1">
              <a:off x="3145972" y="2667000"/>
              <a:ext cx="3429000" cy="1524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2849732" y="4659993"/>
            <a:ext cx="34445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Invariant detectors + robust descriptors + matching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39148" y="1436779"/>
            <a:ext cx="6265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In different views, scales, scenes, etc.</a:t>
            </a:r>
            <a:endParaRPr lang="he-IL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SID-Flow</a:t>
            </a:r>
            <a:endParaRPr lang="en-US" dirty="0"/>
          </a:p>
        </p:txBody>
      </p:sp>
      <p:pic>
        <p:nvPicPr>
          <p:cNvPr id="3" name="Picture 3" descr="D:\talhassner\My Docs\conf-CVPR-2012\CameraReady_8p\Figures\img_36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636" y="1275237"/>
            <a:ext cx="2123599" cy="2476500"/>
          </a:xfrm>
          <a:prstGeom prst="rect">
            <a:avLst/>
          </a:prstGeom>
          <a:noFill/>
        </p:spPr>
      </p:pic>
      <p:pic>
        <p:nvPicPr>
          <p:cNvPr id="4" name="Picture 4" descr="D:\talhassner\My Docs\conf-CVPR-2012\CameraReady_8p\Figures\img_36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444" y="1686955"/>
            <a:ext cx="2470309" cy="1653064"/>
          </a:xfrm>
          <a:prstGeom prst="rect">
            <a:avLst/>
          </a:prstGeom>
          <a:noFill/>
        </p:spPr>
      </p:pic>
      <p:pic>
        <p:nvPicPr>
          <p:cNvPr id="5" name="Picture 5" descr="D:\talhassner\My Docs\conf-CVPR-2012\CameraReady_8p\Figures\img_36001_36000_sid_war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5794" y="4076619"/>
            <a:ext cx="2470309" cy="1653064"/>
          </a:xfrm>
          <a:prstGeom prst="rect">
            <a:avLst/>
          </a:prstGeom>
          <a:noFill/>
        </p:spPr>
      </p:pic>
      <p:pic>
        <p:nvPicPr>
          <p:cNvPr id="6" name="Picture 6" descr="D:\talhassner\My Docs\conf-CVPR-2012\CameraReady_8p\Figures\img_36001_36000_war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4263" y="4095193"/>
            <a:ext cx="2433161" cy="16159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8975" y="2251877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 pitchFamily="34" charset="0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568" y="2251877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Right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7474" y="5774432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DSIFT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7579" y="5774432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SID</a:t>
            </a:r>
          </a:p>
        </p:txBody>
      </p:sp>
    </p:spTree>
    <p:extLst>
      <p:ext uri="{BB962C8B-B14F-4D97-AF65-F5344CB8AC3E}">
        <p14:creationId xmlns:p14="http://schemas.microsoft.com/office/powerpoint/2010/main" val="29252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3: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Scale-Less SIFT (SLS)*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49515" y="6011662"/>
            <a:ext cx="403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* </a:t>
            </a:r>
            <a:r>
              <a:rPr lang="en-US" sz="1200" dirty="0"/>
              <a:t>T. </a:t>
            </a:r>
            <a:r>
              <a:rPr lang="en-US" sz="1200" dirty="0" err="1"/>
              <a:t>Hassner</a:t>
            </a:r>
            <a:r>
              <a:rPr lang="en-US" sz="1200" dirty="0"/>
              <a:t>, V. </a:t>
            </a:r>
            <a:r>
              <a:rPr lang="en-US" sz="1200" dirty="0" err="1"/>
              <a:t>Mayzels</a:t>
            </a:r>
            <a:r>
              <a:rPr lang="en-US" sz="1200" dirty="0"/>
              <a:t>, and L. </a:t>
            </a:r>
            <a:r>
              <a:rPr lang="en-US" sz="1200" dirty="0" err="1"/>
              <a:t>Zelnik</a:t>
            </a:r>
            <a:r>
              <a:rPr lang="en-US" sz="1200" dirty="0"/>
              <a:t>-Manor, </a:t>
            </a:r>
            <a:r>
              <a:rPr lang="en-US" sz="1200" i="1" dirty="0"/>
              <a:t>On SIFTs and their Scales,</a:t>
            </a:r>
            <a:r>
              <a:rPr lang="en-US" sz="1200" dirty="0"/>
              <a:t> IEEE Conf. on Computer Vision and Pattern Recognition (CVPR), Rhode Island, June 2012</a:t>
            </a:r>
            <a:endParaRPr lang="he-IL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22400" y="3733800"/>
            <a:ext cx="629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Joint work with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err="1" smtClean="0">
                <a:latin typeface="Calibri" pitchFamily="34" charset="0"/>
              </a:rPr>
              <a:t>Viki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Mayzels</a:t>
            </a:r>
            <a:r>
              <a:rPr lang="en-US" sz="2800" dirty="0" smtClean="0">
                <a:latin typeface="Calibri" pitchFamily="34" charset="0"/>
              </a:rPr>
              <a:t> and </a:t>
            </a:r>
            <a:r>
              <a:rPr lang="en-US" sz="2800" dirty="0" err="1" smtClean="0">
                <a:latin typeface="Calibri" pitchFamily="34" charset="0"/>
              </a:rPr>
              <a:t>Lihi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Zelnik</a:t>
            </a:r>
            <a:r>
              <a:rPr lang="en-US" sz="2800" dirty="0" smtClean="0">
                <a:latin typeface="Calibri" pitchFamily="34" charset="0"/>
              </a:rPr>
              <a:t>-Manor and </a:t>
            </a:r>
          </a:p>
        </p:txBody>
      </p:sp>
    </p:spTree>
    <p:extLst>
      <p:ext uri="{BB962C8B-B14F-4D97-AF65-F5344CB8AC3E}">
        <p14:creationId xmlns:p14="http://schemas.microsoft.com/office/powerpoint/2010/main" val="2865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D:\talhassner\My Docs\conf-CVPR-2012\ver_b\Figures\Figure3\results\img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3854" y="2327031"/>
            <a:ext cx="3304980" cy="2196000"/>
          </a:xfrm>
          <a:prstGeom prst="rect">
            <a:avLst/>
          </a:prstGeom>
          <a:noFill/>
        </p:spPr>
      </p:pic>
      <p:pic>
        <p:nvPicPr>
          <p:cNvPr id="57350" name="Picture 6" descr="D:\talhassner\My Docs\conf-CVPR-2012\ver_b\Figures\Figure3\results\img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710" y="2327029"/>
            <a:ext cx="3304980" cy="21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SIFTs and Multiple Scales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SIFTs and Multiple Scales</a:t>
            </a:r>
            <a:endParaRPr lang="he-IL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423" t="828" r="52282" b="43612"/>
          <a:stretch>
            <a:fillRect/>
          </a:stretch>
        </p:blipFill>
        <p:spPr bwMode="auto">
          <a:xfrm>
            <a:off x="1063875" y="2329961"/>
            <a:ext cx="327953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49620" t="828" r="3466" b="43612"/>
          <a:stretch>
            <a:fillRect/>
          </a:stretch>
        </p:blipFill>
        <p:spPr bwMode="auto">
          <a:xfrm>
            <a:off x="4791812" y="2329961"/>
            <a:ext cx="3253154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673469" y="4602285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" name="Equation" r:id="rId4" imgW="583947" imgH="228501" progId="Equation.DSMT4">
                  <p:embed/>
                </p:oleObj>
              </mc:Choice>
              <mc:Fallback>
                <p:oleObj name="Equation" r:id="rId4" imgW="583947" imgH="228501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469" y="4602285"/>
                        <a:ext cx="1600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525588" y="5389563"/>
          <a:ext cx="2049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5" name="Equation" r:id="rId6" imgW="838200" imgH="279400" progId="Equation.DSMT4">
                  <p:embed/>
                </p:oleObj>
              </mc:Choice>
              <mc:Fallback>
                <p:oleObj name="Equation" r:id="rId6" imgW="838200" imgH="2794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5389563"/>
                        <a:ext cx="20494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418138" y="5389563"/>
          <a:ext cx="2228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6" name="Equation" r:id="rId8" imgW="914400" imgH="279400" progId="Equation.DSMT4">
                  <p:embed/>
                </p:oleObj>
              </mc:Choice>
              <mc:Fallback>
                <p:oleObj name="Equation" r:id="rId8" imgW="914400" imgH="2794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5389563"/>
                        <a:ext cx="22288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662205" y="4627685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7" name="Equation" r:id="rId10" imgW="583947" imgH="228501" progId="Equation.DSMT4">
                  <p:embed/>
                </p:oleObj>
              </mc:Choice>
              <mc:Fallback>
                <p:oleObj name="Equation" r:id="rId10" imgW="583947" imgH="228501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205" y="4627685"/>
                        <a:ext cx="1600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1</a:t>
            </a: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1463920" y="1316612"/>
            <a:ext cx="6216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Corresponding points have multiple SIFT matches at multiple scales</a:t>
            </a:r>
            <a:endParaRPr lang="he-IL" sz="2400" dirty="0">
              <a:latin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423" t="828" r="52282" b="43612"/>
          <a:stretch>
            <a:fillRect/>
          </a:stretch>
        </p:blipFill>
        <p:spPr bwMode="auto">
          <a:xfrm>
            <a:off x="1063875" y="2329961"/>
            <a:ext cx="327953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620" t="828" r="3466" b="43612"/>
          <a:stretch>
            <a:fillRect/>
          </a:stretch>
        </p:blipFill>
        <p:spPr bwMode="auto">
          <a:xfrm>
            <a:off x="4791812" y="2329961"/>
            <a:ext cx="3253154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03340" y="4073981"/>
            <a:ext cx="8899988" cy="2441131"/>
            <a:chOff x="103340" y="4073981"/>
            <a:chExt cx="8899988" cy="2441131"/>
          </a:xfrm>
        </p:grpSpPr>
        <p:sp>
          <p:nvSpPr>
            <p:cNvPr id="9" name="Rectangle 8"/>
            <p:cNvSpPr/>
            <p:nvPr/>
          </p:nvSpPr>
          <p:spPr bwMode="auto">
            <a:xfrm>
              <a:off x="5113705" y="5128308"/>
              <a:ext cx="3709605" cy="7004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00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7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86021" y="5126983"/>
              <a:ext cx="3700936" cy="72777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00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7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" name="Chart 11"/>
            <p:cNvGraphicFramePr/>
            <p:nvPr/>
          </p:nvGraphicFramePr>
          <p:xfrm>
            <a:off x="4934778" y="4073981"/>
            <a:ext cx="4068550" cy="2441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103340" y="4073981"/>
            <a:ext cx="4068550" cy="2441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cxnSp>
        <p:nvCxnSpPr>
          <p:cNvPr id="14" name="Straight Arrow Connector 13"/>
          <p:cNvCxnSpPr/>
          <p:nvPr/>
        </p:nvCxnSpPr>
        <p:spPr>
          <a:xfrm flipV="1">
            <a:off x="4104362" y="5663270"/>
            <a:ext cx="901063" cy="1059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4362" y="5541424"/>
            <a:ext cx="901063" cy="1059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04362" y="5419580"/>
            <a:ext cx="901063" cy="1059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04362" y="5297735"/>
            <a:ext cx="901063" cy="1059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04362" y="5175890"/>
            <a:ext cx="901063" cy="1059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7" t="23507" r="26680" b="11194"/>
          <a:stretch/>
        </p:blipFill>
        <p:spPr bwMode="auto">
          <a:xfrm>
            <a:off x="2625237" y="1328513"/>
            <a:ext cx="4400151" cy="391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450574" y="2890300"/>
            <a:ext cx="269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cs typeface="Times New Roman" pitchFamily="18" charset="0"/>
              </a:rPr>
              <a:t>Left image SIFTs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7512" y="562331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cs typeface="Times New Roman" pitchFamily="18" charset="0"/>
              </a:rPr>
              <a:t>Right image SIFTs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874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943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012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081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150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6536" y="5253165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4604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529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598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667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736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8058" y="5258136"/>
            <a:ext cx="59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 rot="16200000" flipH="1">
            <a:off x="2089449" y="2975072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 rot="16200000" flipH="1">
            <a:off x="2089449" y="2651840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 rot="16200000" flipH="1">
            <a:off x="2089449" y="2328608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 rot="16200000" flipH="1">
            <a:off x="2089449" y="2005376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 rot="16200000" flipH="1">
            <a:off x="2089449" y="1682144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 rot="16200000" flipH="1">
            <a:off x="2084478" y="1358912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 rot="16200000" flipH="1">
            <a:off x="2089449" y="4914459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 rot="16200000" flipH="1">
            <a:off x="2089449" y="4591232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22</a:t>
            </a:r>
          </a:p>
        </p:txBody>
      </p:sp>
      <p:sp>
        <p:nvSpPr>
          <p:cNvPr id="25" name="TextBox 24"/>
          <p:cNvSpPr txBox="1"/>
          <p:nvPr/>
        </p:nvSpPr>
        <p:spPr>
          <a:xfrm rot="16200000" flipH="1">
            <a:off x="2089449" y="4268000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 rot="16200000" flipH="1">
            <a:off x="2089449" y="3944768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18</a:t>
            </a:r>
          </a:p>
        </p:txBody>
      </p:sp>
      <p:sp>
        <p:nvSpPr>
          <p:cNvPr id="27" name="TextBox 26"/>
          <p:cNvSpPr txBox="1"/>
          <p:nvPr/>
        </p:nvSpPr>
        <p:spPr>
          <a:xfrm rot="16200000" flipH="1">
            <a:off x="2089449" y="3621536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 rot="16200000" flipH="1">
            <a:off x="2089449" y="3298304"/>
            <a:ext cx="54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745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ver.1</a:t>
            </a: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1028700" y="1316612"/>
            <a:ext cx="2206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</a:rPr>
              <a:t>Use set-to-set distance:</a:t>
            </a:r>
            <a:endParaRPr lang="he-IL" sz="2400" dirty="0">
              <a:latin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423" t="828" r="52282" b="43612"/>
          <a:stretch>
            <a:fillRect/>
          </a:stretch>
        </p:blipFill>
        <p:spPr bwMode="auto">
          <a:xfrm>
            <a:off x="1063875" y="2329961"/>
            <a:ext cx="327953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620" t="828" r="3466" b="43612"/>
          <a:stretch>
            <a:fillRect/>
          </a:stretch>
        </p:blipFill>
        <p:spPr bwMode="auto">
          <a:xfrm>
            <a:off x="4791812" y="2329961"/>
            <a:ext cx="3253154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370263" y="1441450"/>
          <a:ext cx="43592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1" name="Equation" r:id="rId4" imgW="1892300" imgH="254000" progId="Equation.DSMT4">
                  <p:embed/>
                </p:oleObj>
              </mc:Choice>
              <mc:Fallback>
                <p:oleObj name="Equation" r:id="rId4" imgW="1892300" imgH="254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1441450"/>
                        <a:ext cx="43592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113705" y="5128308"/>
            <a:ext cx="3709605" cy="700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360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7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6021" y="5126983"/>
            <a:ext cx="3700936" cy="72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360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7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3340" y="4073981"/>
            <a:ext cx="8899988" cy="2441131"/>
            <a:chOff x="727720" y="18401558"/>
            <a:chExt cx="10001288" cy="2743200"/>
          </a:xfrm>
        </p:grpSpPr>
        <p:graphicFrame>
          <p:nvGraphicFramePr>
            <p:cNvPr id="11" name="Chart 10"/>
            <p:cNvGraphicFramePr/>
            <p:nvPr/>
          </p:nvGraphicFramePr>
          <p:xfrm>
            <a:off x="6157008" y="1840155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2" name="Chart 11"/>
            <p:cNvGraphicFramePr/>
            <p:nvPr/>
          </p:nvGraphicFramePr>
          <p:xfrm>
            <a:off x="727720" y="1840155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 flipV="1">
              <a:off x="5223835" y="20187508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223835" y="20050584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223835" y="19913663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223835" y="19776741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23835" y="19639819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</a:t>
            </a:r>
            <a:endParaRPr lang="he-IL" dirty="0"/>
          </a:p>
        </p:txBody>
      </p:sp>
      <p:cxnSp>
        <p:nvCxnSpPr>
          <p:cNvPr id="3" name="Straight Arrow Connector 2"/>
          <p:cNvCxnSpPr/>
          <p:nvPr/>
        </p:nvCxnSpPr>
        <p:spPr>
          <a:xfrm rot="16200000" flipV="1">
            <a:off x="253103" y="4751768"/>
            <a:ext cx="3492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49698" y="5831944"/>
            <a:ext cx="5807511" cy="103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9201" y="1546412"/>
            <a:ext cx="3321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…if SIFTs were 2D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 flipV="1">
            <a:off x="2279282" y="5425405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flipV="1">
            <a:off x="2767858" y="5053369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flipV="1">
            <a:off x="2974047" y="4372051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flipV="1">
            <a:off x="3637436" y="4080698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 flipV="1">
            <a:off x="3883964" y="3466616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flipV="1">
            <a:off x="4238070" y="3040794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 flipV="1">
            <a:off x="5157642" y="29416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flipV="1">
            <a:off x="4691477" y="30940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flipV="1">
            <a:off x="4400124" y="3676770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flipV="1">
            <a:off x="4216348" y="4232582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V="1">
            <a:off x="3346771" y="468081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V="1">
            <a:off x="3203336" y="515594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3746500" y="2240990"/>
          <a:ext cx="590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0" name="Equation" r:id="rId3" imgW="241195" imgH="241195" progId="Equation.DSMT4">
                  <p:embed/>
                </p:oleObj>
              </mc:Choice>
              <mc:Fallback>
                <p:oleObj name="Equation" r:id="rId3" imgW="241195" imgH="241195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240990"/>
                        <a:ext cx="5905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450665" y="5119314"/>
          <a:ext cx="6508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1" name="Equation" r:id="rId5" imgW="266469" imgH="241091" progId="Equation.DSMT4">
                  <p:embed/>
                </p:oleObj>
              </mc:Choice>
              <mc:Fallback>
                <p:oleObj name="Equation" r:id="rId5" imgW="266469" imgH="24109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665" y="5119314"/>
                        <a:ext cx="6508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920502" y="4659873"/>
          <a:ext cx="5588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2" name="Equation" r:id="rId7" imgW="228600" imgH="241300" progId="Equation.DSMT4">
                  <p:embed/>
                </p:oleObj>
              </mc:Choice>
              <mc:Fallback>
                <p:oleObj name="Equation" r:id="rId7" imgW="228600" imgH="2413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502" y="4659873"/>
                        <a:ext cx="5588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5587533" y="2686704"/>
          <a:ext cx="6810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3" name="Equation" r:id="rId9" imgW="279279" imgH="241195" progId="Equation.DSMT4">
                  <p:embed/>
                </p:oleObj>
              </mc:Choice>
              <mc:Fallback>
                <p:oleObj name="Equation" r:id="rId9" imgW="279279" imgH="241195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533" y="2686704"/>
                        <a:ext cx="68103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2</a:t>
            </a:r>
            <a:endParaRPr lang="he-I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423" t="828" r="52282" b="43612"/>
          <a:stretch>
            <a:fillRect/>
          </a:stretch>
        </p:blipFill>
        <p:spPr bwMode="auto">
          <a:xfrm>
            <a:off x="1063875" y="2329961"/>
            <a:ext cx="327953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620" t="828" r="3466" b="43612"/>
          <a:stretch>
            <a:fillRect/>
          </a:stretch>
        </p:blipFill>
        <p:spPr bwMode="auto">
          <a:xfrm>
            <a:off x="4791812" y="2329961"/>
            <a:ext cx="3253154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113705" y="5128308"/>
            <a:ext cx="3709605" cy="700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360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7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6021" y="5126983"/>
            <a:ext cx="3700936" cy="72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360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7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>
          <a:xfrm>
            <a:off x="103340" y="4073981"/>
            <a:ext cx="8899988" cy="2441131"/>
            <a:chOff x="727720" y="18401558"/>
            <a:chExt cx="10001288" cy="2743200"/>
          </a:xfrm>
        </p:grpSpPr>
        <p:graphicFrame>
          <p:nvGraphicFramePr>
            <p:cNvPr id="12" name="Chart 11"/>
            <p:cNvGraphicFramePr/>
            <p:nvPr/>
          </p:nvGraphicFramePr>
          <p:xfrm>
            <a:off x="6157008" y="1840155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727720" y="1840155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 flipV="1">
              <a:off x="5223835" y="20187508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223835" y="20050584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223835" y="19913663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223835" y="19776741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223835" y="19639819"/>
              <a:ext cx="1012562" cy="1190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463920" y="1316612"/>
            <a:ext cx="6216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SIFT changes gradually across scales</a:t>
            </a:r>
            <a:endParaRPr lang="he-IL" sz="2400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3920" y="1776741"/>
            <a:ext cx="6216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Suggests they reside on manifold</a:t>
            </a:r>
            <a:endParaRPr lang="he-IL" sz="24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Assumption</a:t>
            </a: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48458" y="1299020"/>
            <a:ext cx="7447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SIFTs in multi-scales lie close to a linear subspace</a:t>
            </a:r>
            <a:endParaRPr lang="he-IL" sz="2400" dirty="0">
              <a:latin typeface="Arial" pitchFamily="34" charset="0"/>
            </a:endParaRPr>
          </a:p>
        </p:txBody>
      </p:sp>
      <p:pic>
        <p:nvPicPr>
          <p:cNvPr id="4" name="Picture 2" descr="C:\Documents and Settings\user\My Documents\Work\Students\Viki\img_147_frames_scale123.jpg"/>
          <p:cNvPicPr>
            <a:picLocks noChangeAspect="1" noChangeArrowheads="1"/>
          </p:cNvPicPr>
          <p:nvPr/>
        </p:nvPicPr>
        <p:blipFill>
          <a:blip r:embed="rId3" cstate="print"/>
          <a:srcRect l="17903" t="17377" r="18170" b="26762"/>
          <a:stretch>
            <a:fillRect/>
          </a:stretch>
        </p:blipFill>
        <p:spPr bwMode="auto">
          <a:xfrm>
            <a:off x="6203853" y="2716833"/>
            <a:ext cx="2280725" cy="149469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69277" y="2454403"/>
            <a:ext cx="1890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</a:rPr>
              <a:t>Fixed local statistics :</a:t>
            </a:r>
            <a:endParaRPr lang="en-US" sz="2400" dirty="0">
              <a:latin typeface="Arial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163763" y="2438400"/>
          <a:ext cx="1854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4" name="Equation" r:id="rId4" imgW="571252" imgH="253890" progId="Equation.DSMT4">
                  <p:embed/>
                </p:oleObj>
              </mc:Choice>
              <mc:Fallback>
                <p:oleObj name="Equation" r:id="rId4" imgW="571252" imgH="25389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438400"/>
                        <a:ext cx="18542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69277" y="3749803"/>
            <a:ext cx="2630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</a:rPr>
              <a:t>Gradual changes across scales: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2930525" y="3636963"/>
          <a:ext cx="29670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5" name="Equation" r:id="rId6" imgW="914003" imgH="355446" progId="Equation.DSMT4">
                  <p:embed/>
                </p:oleObj>
              </mc:Choice>
              <mc:Fallback>
                <p:oleObj name="Equation" r:id="rId6" imgW="914003" imgH="355446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3636963"/>
                        <a:ext cx="2967038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522413" y="5243513"/>
          <a:ext cx="6102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6" name="Equation" r:id="rId8" imgW="2501900" imgH="279400" progId="Equation.DSMT4">
                  <p:embed/>
                </p:oleObj>
              </mc:Choice>
              <mc:Fallback>
                <p:oleObj name="Equation" r:id="rId8" imgW="2501900" imgH="2794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5243513"/>
                        <a:ext cx="61023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 rot="496523">
            <a:off x="4589584" y="4848954"/>
            <a:ext cx="13364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empus Sans ITC" pitchFamily="82" charset="0"/>
              </a:rPr>
              <a:t>basis</a:t>
            </a:r>
            <a:endParaRPr lang="he-IL" sz="3200" b="1" dirty="0" smtClean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8" name="Arc 37"/>
          <p:cNvSpPr/>
          <p:nvPr/>
        </p:nvSpPr>
        <p:spPr>
          <a:xfrm rot="20981224">
            <a:off x="4200379" y="5984235"/>
            <a:ext cx="1853580" cy="835269"/>
          </a:xfrm>
          <a:prstGeom prst="arc">
            <a:avLst>
              <a:gd name="adj1" fmla="val 13152429"/>
              <a:gd name="adj2" fmla="val 2081861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7" grpId="0"/>
      <p:bldP spid="33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030" y="1075592"/>
            <a:ext cx="4938712" cy="41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4133" y="6462291"/>
            <a:ext cx="1243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[</a:t>
            </a:r>
            <a:r>
              <a:rPr lang="en-US" sz="1200" dirty="0" err="1"/>
              <a:t>Szeliski</a:t>
            </a:r>
            <a:r>
              <a:rPr lang="en-US" sz="1200" dirty="0" err="1" smtClean="0">
                <a:latin typeface="Arial" pitchFamily="34" charset="0"/>
              </a:rPr>
              <a:t>’s</a:t>
            </a:r>
            <a:r>
              <a:rPr lang="en-US" sz="1200" dirty="0" smtClean="0">
                <a:latin typeface="Arial" pitchFamily="34" charset="0"/>
              </a:rPr>
              <a:t> book]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27" y="1292491"/>
            <a:ext cx="291318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Observation:</a:t>
            </a:r>
          </a:p>
          <a:p>
            <a:r>
              <a:rPr lang="en-US" sz="2800" dirty="0" smtClean="0">
                <a:latin typeface="Arial" pitchFamily="34" charset="0"/>
              </a:rPr>
              <a:t>Invariant detectors require dominant scales </a:t>
            </a:r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449" y="2775105"/>
            <a:ext cx="291318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b="1" dirty="0" smtClean="0">
                <a:latin typeface="Arial" pitchFamily="34" charset="0"/>
              </a:rPr>
              <a:t>BUT</a:t>
            </a: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endParaRPr lang="en-US" sz="2800" dirty="0" smtClean="0">
              <a:latin typeface="Arial" pitchFamily="34" charset="0"/>
            </a:endParaRPr>
          </a:p>
          <a:p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27" y="3635904"/>
            <a:ext cx="291318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>Most pixels do not have such scales</a:t>
            </a:r>
            <a:endParaRPr lang="he-IL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 bldLvl="2"/>
      <p:bldP spid="9" grpId="0" build="p" bldLvl="2"/>
      <p:bldP spid="11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talhassner\My Docs\conf-CVPR-2012\ver_b\Figures\Figure3\results\img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394" y="2239106"/>
            <a:ext cx="3304980" cy="2196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2221897" y="2775815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131897" y="2685815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041897" y="2595815"/>
            <a:ext cx="900000" cy="90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951897" y="2505815"/>
            <a:ext cx="1080000" cy="10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for each pixel…</a:t>
            </a:r>
            <a:endParaRPr lang="he-IL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611813" y="2347913"/>
          <a:ext cx="20574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4"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2347913"/>
                        <a:ext cx="20574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5530850" y="3943350"/>
          <a:ext cx="24193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5" name="Equation" r:id="rId6" imgW="952087" imgH="266584" progId="Equation.DSMT4">
                  <p:embed/>
                </p:oleObj>
              </mc:Choice>
              <mc:Fallback>
                <p:oleObj name="Equation" r:id="rId6" imgW="952087" imgH="266584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943350"/>
                        <a:ext cx="241935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8730" y="1776034"/>
            <a:ext cx="4281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Extract SIFTs at multi-scales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8730" y="3335193"/>
            <a:ext cx="4281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Compute basis (e.g., PCA)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2231" y="4976451"/>
            <a:ext cx="593480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This low-dim subspace reflects SIFT behavior through scales</a:t>
            </a:r>
            <a:endParaRPr lang="he-IL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ver.2</a:t>
            </a: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1028700" y="1316612"/>
            <a:ext cx="2206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</a:rPr>
              <a:t>Use subspace to subspace  distance:</a:t>
            </a:r>
            <a:endParaRPr lang="he-IL" sz="2400" dirty="0">
              <a:latin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423" t="828" r="52282" b="43612"/>
          <a:stretch>
            <a:fillRect/>
          </a:stretch>
        </p:blipFill>
        <p:spPr bwMode="auto">
          <a:xfrm>
            <a:off x="1063875" y="3042113"/>
            <a:ext cx="327953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620" t="828" r="3466" b="43612"/>
          <a:stretch>
            <a:fillRect/>
          </a:stretch>
        </p:blipFill>
        <p:spPr bwMode="auto">
          <a:xfrm>
            <a:off x="4791812" y="3042113"/>
            <a:ext cx="3253154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184525" y="1814513"/>
          <a:ext cx="48577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9" name="Equation" r:id="rId4" imgW="2108200" imgH="279400" progId="Equation.DSMT4">
                  <p:embed/>
                </p:oleObj>
              </mc:Choice>
              <mc:Fallback>
                <p:oleObj name="Equation" r:id="rId4" imgW="21082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1814513"/>
                        <a:ext cx="485775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</a:t>
            </a:r>
            <a:endParaRPr lang="he-IL" dirty="0"/>
          </a:p>
        </p:txBody>
      </p:sp>
      <p:cxnSp>
        <p:nvCxnSpPr>
          <p:cNvPr id="3" name="Straight Arrow Connector 2"/>
          <p:cNvCxnSpPr/>
          <p:nvPr/>
        </p:nvCxnSpPr>
        <p:spPr>
          <a:xfrm rot="16200000" flipV="1">
            <a:off x="253103" y="4751768"/>
            <a:ext cx="3492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49698" y="5831944"/>
            <a:ext cx="5807511" cy="103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 flipV="1">
            <a:off x="2279282" y="5425405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flipV="1">
            <a:off x="2767858" y="5053369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flipV="1">
            <a:off x="2974047" y="4372051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flipV="1">
            <a:off x="3637436" y="4080698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 flipV="1">
            <a:off x="3883964" y="3466616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flipV="1">
            <a:off x="4238070" y="3040794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 flipV="1">
            <a:off x="5157642" y="29416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flipV="1">
            <a:off x="4691477" y="30940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flipV="1">
            <a:off x="4400124" y="3676770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flipV="1">
            <a:off x="4216348" y="4232582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V="1">
            <a:off x="3346771" y="468081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V="1">
            <a:off x="3203336" y="515594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3746500" y="2240990"/>
          <a:ext cx="590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4" name="Equation" r:id="rId3" imgW="241195" imgH="241195" progId="Equation.DSMT4">
                  <p:embed/>
                </p:oleObj>
              </mc:Choice>
              <mc:Fallback>
                <p:oleObj name="Equation" r:id="rId3" imgW="241195" imgH="241195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240990"/>
                        <a:ext cx="5905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450665" y="5119314"/>
          <a:ext cx="6508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5" name="Equation" r:id="rId5" imgW="266469" imgH="241091" progId="Equation.DSMT4">
                  <p:embed/>
                </p:oleObj>
              </mc:Choice>
              <mc:Fallback>
                <p:oleObj name="Equation" r:id="rId5" imgW="266469" imgH="24109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665" y="5119314"/>
                        <a:ext cx="6508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920502" y="4659873"/>
          <a:ext cx="5588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6" name="Equation" r:id="rId7" imgW="228600" imgH="241300" progId="Equation.DSMT4">
                  <p:embed/>
                </p:oleObj>
              </mc:Choice>
              <mc:Fallback>
                <p:oleObj name="Equation" r:id="rId7" imgW="228600" imgH="2413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502" y="4659873"/>
                        <a:ext cx="5588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5587533" y="2686704"/>
          <a:ext cx="6810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7" name="Equation" r:id="rId9" imgW="279279" imgH="241195" progId="Equation.DSMT4">
                  <p:embed/>
                </p:oleObj>
              </mc:Choice>
              <mc:Fallback>
                <p:oleObj name="Equation" r:id="rId9" imgW="279279" imgH="241195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533" y="2686704"/>
                        <a:ext cx="68103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/>
          <p:cNvSpPr/>
          <p:nvPr/>
        </p:nvSpPr>
        <p:spPr>
          <a:xfrm rot="258691">
            <a:off x="4458191" y="2549611"/>
            <a:ext cx="989983" cy="1034108"/>
          </a:xfrm>
          <a:prstGeom prst="arc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5241768" y="2239970"/>
            <a:ext cx="7913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800" b="1" dirty="0" smtClean="0">
                <a:cs typeface="Times New Roman" pitchFamily="18" charset="0"/>
              </a:rPr>
              <a:t>θ</a:t>
            </a:r>
            <a:endParaRPr lang="he-IL" sz="2800" b="1" dirty="0" smtClean="0"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1381427" y="2778371"/>
            <a:ext cx="3682946" cy="32629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25388" y="3240741"/>
            <a:ext cx="4007224" cy="29986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Scale-Less SIFT (SLS)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47710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Map these subspaces to points!</a:t>
            </a:r>
            <a:endParaRPr lang="he-IL" sz="2800" dirty="0" smtClean="0">
              <a:latin typeface="Calibri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98498"/>
              </p:ext>
            </p:extLst>
          </p:nvPr>
        </p:nvGraphicFramePr>
        <p:xfrm>
          <a:off x="1362075" y="4017749"/>
          <a:ext cx="64182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3" name="Equation" r:id="rId3" imgW="3390900" imgH="457200" progId="Equation.DSMT4">
                  <p:embed/>
                </p:oleObj>
              </mc:Choice>
              <mc:Fallback>
                <p:oleObj name="Equation" r:id="rId3" imgW="3390900" imgH="4572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017749"/>
                        <a:ext cx="64182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23304"/>
              </p:ext>
            </p:extLst>
          </p:nvPr>
        </p:nvGraphicFramePr>
        <p:xfrm>
          <a:off x="3748088" y="3293849"/>
          <a:ext cx="16462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4" name="Equation" r:id="rId5" imgW="748975" imgH="266584" progId="Equation.DSMT4">
                  <p:embed/>
                </p:oleObj>
              </mc:Choice>
              <mc:Fallback>
                <p:oleObj name="Equation" r:id="rId5" imgW="748975" imgH="266584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293849"/>
                        <a:ext cx="16462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5224" y="2630420"/>
            <a:ext cx="2653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For each pixel </a:t>
            </a:r>
            <a:r>
              <a:rPr lang="en-US" sz="2800" b="1" dirty="0" smtClean="0">
                <a:cs typeface="Times New Roman" pitchFamily="18" charset="0"/>
              </a:rPr>
              <a:t>p</a:t>
            </a:r>
            <a:endParaRPr lang="he-IL" sz="2800" b="1" dirty="0" smtClean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69" y="1953048"/>
            <a:ext cx="6330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[</a:t>
            </a:r>
            <a:r>
              <a:rPr lang="en-US" sz="1800" dirty="0" err="1" smtClean="0">
                <a:latin typeface="Calibri" pitchFamily="34" charset="0"/>
              </a:rPr>
              <a:t>Basri</a:t>
            </a:r>
            <a:r>
              <a:rPr lang="en-US" sz="1800" dirty="0" smtClean="0">
                <a:latin typeface="Calibri" pitchFamily="34" charset="0"/>
              </a:rPr>
              <a:t>, Hassner, </a:t>
            </a:r>
            <a:r>
              <a:rPr lang="en-US" sz="1800" dirty="0" err="1" smtClean="0">
                <a:latin typeface="Calibri" pitchFamily="34" charset="0"/>
              </a:rPr>
              <a:t>Zelnik</a:t>
            </a:r>
            <a:r>
              <a:rPr lang="en-US" sz="1800" dirty="0" smtClean="0">
                <a:latin typeface="Calibri" pitchFamily="34" charset="0"/>
              </a:rPr>
              <a:t>-Manor, CVPR’07, ICCVw’09, TPAMI’11]</a:t>
            </a:r>
            <a:endParaRPr lang="he-IL" sz="1800" dirty="0" smtClean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09884"/>
              </p:ext>
            </p:extLst>
          </p:nvPr>
        </p:nvGraphicFramePr>
        <p:xfrm>
          <a:off x="1893888" y="5338900"/>
          <a:ext cx="5356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5" name="Equation" r:id="rId7" imgW="2438280" imgH="304560" progId="Equation.DSMT4">
                  <p:embed/>
                </p:oleObj>
              </mc:Choice>
              <mc:Fallback>
                <p:oleObj name="Equation" r:id="rId7" imgW="2438280" imgH="3045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5338900"/>
                        <a:ext cx="5356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6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Scale-Less SIFT (SLS)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47710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Map these subspaces to points!</a:t>
            </a:r>
            <a:endParaRPr lang="he-IL" sz="2800" dirty="0" smtClean="0">
              <a:latin typeface="Calibri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5114"/>
              </p:ext>
            </p:extLst>
          </p:nvPr>
        </p:nvGraphicFramePr>
        <p:xfrm>
          <a:off x="1362075" y="4017749"/>
          <a:ext cx="64182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32" name="Equation" r:id="rId3" imgW="3390900" imgH="457200" progId="Equation.DSMT4">
                  <p:embed/>
                </p:oleObj>
              </mc:Choice>
              <mc:Fallback>
                <p:oleObj name="Equation" r:id="rId3" imgW="3390900" imgH="457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017749"/>
                        <a:ext cx="64182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46596"/>
              </p:ext>
            </p:extLst>
          </p:nvPr>
        </p:nvGraphicFramePr>
        <p:xfrm>
          <a:off x="3748088" y="3293849"/>
          <a:ext cx="16462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33" name="Equation" r:id="rId5" imgW="748975" imgH="266584" progId="Equation.DSMT4">
                  <p:embed/>
                </p:oleObj>
              </mc:Choice>
              <mc:Fallback>
                <p:oleObj name="Equation" r:id="rId5" imgW="748975" imgH="266584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293849"/>
                        <a:ext cx="16462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5224" y="2630420"/>
            <a:ext cx="2653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For each pixel </a:t>
            </a:r>
            <a:r>
              <a:rPr lang="en-US" sz="2800" b="1" dirty="0" smtClean="0">
                <a:cs typeface="Times New Roman" pitchFamily="18" charset="0"/>
              </a:rPr>
              <a:t>p</a:t>
            </a:r>
            <a:endParaRPr lang="he-IL" sz="2800" b="1" dirty="0" smtClean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69" y="1953048"/>
            <a:ext cx="6330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[</a:t>
            </a:r>
            <a:r>
              <a:rPr lang="en-US" sz="1800" dirty="0" err="1" smtClean="0">
                <a:latin typeface="Calibri" pitchFamily="34" charset="0"/>
              </a:rPr>
              <a:t>Basri</a:t>
            </a:r>
            <a:r>
              <a:rPr lang="en-US" sz="1800" dirty="0" smtClean="0">
                <a:latin typeface="Calibri" pitchFamily="34" charset="0"/>
              </a:rPr>
              <a:t>, Hassner, </a:t>
            </a:r>
            <a:r>
              <a:rPr lang="en-US" sz="1800" dirty="0" err="1" smtClean="0">
                <a:latin typeface="Calibri" pitchFamily="34" charset="0"/>
              </a:rPr>
              <a:t>Zelnik</a:t>
            </a:r>
            <a:r>
              <a:rPr lang="en-US" sz="1800" dirty="0" smtClean="0">
                <a:latin typeface="Calibri" pitchFamily="34" charset="0"/>
              </a:rPr>
              <a:t>-Manor, CVPR’07, ICCVw’09, TPAMI’11]</a:t>
            </a:r>
            <a:endParaRPr lang="he-IL" sz="1800" dirty="0" smtClean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26634"/>
              </p:ext>
            </p:extLst>
          </p:nvPr>
        </p:nvGraphicFramePr>
        <p:xfrm>
          <a:off x="1893888" y="5338900"/>
          <a:ext cx="5356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34" name="Equation" r:id="rId7" imgW="2438280" imgH="304560" progId="Equation.DSMT4">
                  <p:embed/>
                </p:oleObj>
              </mc:Choice>
              <mc:Fallback>
                <p:oleObj name="Equation" r:id="rId7" imgW="2438280" imgH="3045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5338900"/>
                        <a:ext cx="5356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61910" y="2630419"/>
            <a:ext cx="42201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 smtClean="0">
                <a:latin typeface="+mj-lt"/>
              </a:rPr>
              <a:t>A point representation for the subspace spanning SIFT’s behavior in scales!!!</a:t>
            </a:r>
            <a:endParaRPr lang="he-IL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0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6" grpId="1"/>
      <p:bldP spid="8" grpId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SLS-Flow</a:t>
            </a:r>
            <a:endParaRPr lang="he-IL" dirty="0"/>
          </a:p>
        </p:txBody>
      </p:sp>
      <p:pic>
        <p:nvPicPr>
          <p:cNvPr id="62466" name="Picture 2" descr="D:\talhassner\My Docs\conf-CVPR-2012\CameraReady_8p\Figures\img_341_342_war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07" y="4498299"/>
            <a:ext cx="2476881" cy="1634490"/>
          </a:xfrm>
          <a:prstGeom prst="rect">
            <a:avLst/>
          </a:prstGeom>
          <a:noFill/>
        </p:spPr>
      </p:pic>
      <p:pic>
        <p:nvPicPr>
          <p:cNvPr id="62467" name="Picture 3" descr="D:\talhassner\My Docs\conf-CVPR-2012\CameraReady_8p\Figures\img_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797" y="2112079"/>
            <a:ext cx="1364171" cy="1420749"/>
          </a:xfrm>
          <a:prstGeom prst="rect">
            <a:avLst/>
          </a:prstGeom>
          <a:noFill/>
        </p:spPr>
      </p:pic>
      <p:pic>
        <p:nvPicPr>
          <p:cNvPr id="62468" name="Picture 4" descr="D:\talhassner\My Docs\conf-CVPR-2012\CameraReady_8p\Figures\img_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738" y="1986349"/>
            <a:ext cx="2514600" cy="1672209"/>
          </a:xfrm>
          <a:prstGeom prst="rect">
            <a:avLst/>
          </a:prstGeom>
          <a:noFill/>
        </p:spPr>
      </p:pic>
      <p:pic>
        <p:nvPicPr>
          <p:cNvPr id="62470" name="Picture 6" descr="D:\talhassner\My Docs\conf-CVPR-2012\CameraReady_8p\Figures\img_341_342_sid_war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2074" y="4479440"/>
            <a:ext cx="2514600" cy="16722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2031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Left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708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dirty="0" smtClean="0">
                <a:latin typeface="Calibri" pitchFamily="34" charset="0"/>
              </a:rPr>
              <a:t>Right Photo</a:t>
            </a:r>
            <a:endParaRPr lang="he-IL" sz="2800" dirty="0" smtClean="0">
              <a:latin typeface="Calibri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933461" y="4479192"/>
            <a:ext cx="2508642" cy="1672704"/>
            <a:chOff x="2671514" y="2171453"/>
            <a:chExt cx="3800972" cy="2534400"/>
          </a:xfrm>
        </p:grpSpPr>
        <p:pic>
          <p:nvPicPr>
            <p:cNvPr id="14" name="Picture 3" descr="D:\talhassner\My Docs\conf-CVPR-2012\CameraReady\Figures\img341.jpg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2671514" y="2171453"/>
              <a:ext cx="3800972" cy="2534400"/>
            </a:xfrm>
            <a:prstGeom prst="rect">
              <a:avLst/>
            </a:prstGeom>
            <a:noFill/>
          </p:spPr>
        </p:pic>
        <p:pic>
          <p:nvPicPr>
            <p:cNvPr id="15" name="Picture 2" descr="D:\talhassner\My Docs\conf-CVPR-2012\CameraReady\Figures\img_341_342_warped_sub_cropped.jpg"/>
            <p:cNvPicPr>
              <a:picLocks noChangeAspect="1" noChangeArrowheads="1"/>
            </p:cNvPicPr>
            <p:nvPr/>
          </p:nvPicPr>
          <p:blipFill>
            <a:blip r:embed="rId7"/>
            <a:srcRect l="44874" t="19047" r="7359" b="28394"/>
            <a:stretch>
              <a:fillRect/>
            </a:stretch>
          </p:blipFill>
          <p:spPr bwMode="auto">
            <a:xfrm>
              <a:off x="4376691" y="2654423"/>
              <a:ext cx="1819923" cy="133165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64476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DSIFT</a:t>
            </a:r>
            <a:endParaRPr lang="he-IL" sz="2400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050" y="3907500"/>
            <a:ext cx="28399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SID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[Kokkinos &amp;  </a:t>
            </a:r>
            <a:r>
              <a:rPr lang="en-US" sz="1400" dirty="0" err="1" smtClean="0">
                <a:latin typeface="Calibri" pitchFamily="34" charset="0"/>
              </a:rPr>
              <a:t>Yuille</a:t>
            </a:r>
            <a:r>
              <a:rPr lang="en-US" sz="1400" dirty="0" smtClean="0">
                <a:latin typeface="Calibri" pitchFamily="34" charset="0"/>
              </a:rPr>
              <a:t>, CVPR’08]</a:t>
            </a:r>
            <a:endParaRPr lang="he-IL" sz="1800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3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Our SLS</a:t>
            </a:r>
            <a:endParaRPr lang="he-IL" sz="24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D:\talhassner\My Docs\conf-CVPR-2012\CameraReady\Figures\img_1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885" y="2018769"/>
            <a:ext cx="2114884" cy="1586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D:\talhassner\My Docs\conf-CVPR-2012\CameraReady\Figures\img_1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914" y="2018769"/>
            <a:ext cx="2114884" cy="1586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Dense-Flow with SLS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12542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Using SIFT-Flow to compute the flow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1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Left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708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dirty="0" smtClean="0">
                <a:latin typeface="Calibri" pitchFamily="34" charset="0"/>
              </a:rPr>
              <a:t>Right 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76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DSIFT</a:t>
            </a:r>
            <a:endParaRPr lang="he-IL" sz="2400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050" y="3907500"/>
            <a:ext cx="28399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SID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[Kokkinos &amp;  </a:t>
            </a:r>
            <a:r>
              <a:rPr lang="en-US" sz="1400" dirty="0" err="1" smtClean="0">
                <a:latin typeface="Calibri" pitchFamily="34" charset="0"/>
              </a:rPr>
              <a:t>Yuille</a:t>
            </a:r>
            <a:r>
              <a:rPr lang="en-US" sz="1400" dirty="0" smtClean="0">
                <a:latin typeface="Calibri" pitchFamily="34" charset="0"/>
              </a:rPr>
              <a:t>, CVPR’08]</a:t>
            </a:r>
            <a:endParaRPr lang="he-IL" sz="1800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3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Our SLS</a:t>
            </a:r>
            <a:endParaRPr lang="he-IL" sz="2400" dirty="0" smtClean="0">
              <a:latin typeface="Calibri" pitchFamily="34" charset="0"/>
            </a:endParaRPr>
          </a:p>
        </p:txBody>
      </p:sp>
      <p:pic>
        <p:nvPicPr>
          <p:cNvPr id="26" name="Picture 6" descr="D:\talhassner\My Docs\conf-CVPR-2012\CameraReady\Figures\img_1301_1302_war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62" y="4461895"/>
            <a:ext cx="2316812" cy="1728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D:\talhassner\My Docs\conf-CVPR-2012\CameraReady\Figures\img_1301_1302_sid_war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719" y="4444254"/>
            <a:ext cx="2352094" cy="17640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279959" y="4444254"/>
            <a:ext cx="2352094" cy="1764071"/>
            <a:chOff x="2667000" y="2000250"/>
            <a:chExt cx="3810000" cy="2857500"/>
          </a:xfrm>
        </p:grpSpPr>
        <p:pic>
          <p:nvPicPr>
            <p:cNvPr id="29" name="Picture 28" descr="D:\talhassner\My Docs\conf-CVPR-2012\CameraReady\Figures\img_1301.jpg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EEECE1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67000" y="2000250"/>
              <a:ext cx="3810000" cy="28575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 descr="D:\talhassner\My Docs\conf-CVPR-2012\CameraReady\Figures\img_1301_1302_warped_sub_cropped.jpg"/>
            <p:cNvPicPr>
              <a:picLocks noChangeAspect="1" noChangeArrowheads="1"/>
            </p:cNvPicPr>
            <p:nvPr/>
          </p:nvPicPr>
          <p:blipFill>
            <a:blip r:embed="rId6"/>
            <a:srcRect l="3398" t="18544" r="19010" b="5340"/>
            <a:stretch>
              <a:fillRect/>
            </a:stretch>
          </p:blipFill>
          <p:spPr bwMode="auto">
            <a:xfrm>
              <a:off x="2796466" y="2530136"/>
              <a:ext cx="2956264" cy="2175029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Dense-Flow with SLS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12542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Using SIFT-Flow to compute the flow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1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Left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708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dirty="0" smtClean="0">
                <a:latin typeface="Calibri" pitchFamily="34" charset="0"/>
              </a:rPr>
              <a:t>Right 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76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DSIFT</a:t>
            </a:r>
            <a:endParaRPr lang="he-IL" sz="2400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050" y="3907500"/>
            <a:ext cx="28399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SID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[Kokkinos &amp;  </a:t>
            </a:r>
            <a:r>
              <a:rPr lang="en-US" sz="1400" dirty="0" err="1" smtClean="0">
                <a:latin typeface="Calibri" pitchFamily="34" charset="0"/>
              </a:rPr>
              <a:t>Yuille</a:t>
            </a:r>
            <a:r>
              <a:rPr lang="en-US" sz="1400" dirty="0" smtClean="0">
                <a:latin typeface="Calibri" pitchFamily="34" charset="0"/>
              </a:rPr>
              <a:t>, CVPR’08]</a:t>
            </a:r>
            <a:endParaRPr lang="he-IL" sz="1800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3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Our SLS</a:t>
            </a:r>
            <a:endParaRPr lang="he-IL" sz="2400" dirty="0" smtClean="0">
              <a:latin typeface="Calibri" pitchFamily="34" charset="0"/>
            </a:endParaRPr>
          </a:p>
        </p:txBody>
      </p:sp>
      <p:pic>
        <p:nvPicPr>
          <p:cNvPr id="63490" name="Picture 2" descr="D:\talhassner\My Docs\conf-CVPR-2012\CameraReady_8p\Figures\img_16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316" y="1950072"/>
            <a:ext cx="2819400" cy="1811465"/>
          </a:xfrm>
          <a:prstGeom prst="rect">
            <a:avLst/>
          </a:prstGeom>
          <a:noFill/>
        </p:spPr>
      </p:pic>
      <p:pic>
        <p:nvPicPr>
          <p:cNvPr id="63491" name="Picture 3" descr="D:\talhassner\My Docs\conf-CVPR-2012\CameraReady_8p\Figures\img_16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0909" y="2091375"/>
            <a:ext cx="2255520" cy="1508379"/>
          </a:xfrm>
          <a:prstGeom prst="rect">
            <a:avLst/>
          </a:prstGeom>
          <a:noFill/>
        </p:spPr>
      </p:pic>
      <p:pic>
        <p:nvPicPr>
          <p:cNvPr id="63492" name="Picture 4" descr="D:\talhassner\My Docs\conf-CVPR-2012\CameraReady_8p\Figures\img_16000_16001_sid_war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6267" y="4507220"/>
            <a:ext cx="2255520" cy="1508379"/>
          </a:xfrm>
          <a:prstGeom prst="rect">
            <a:avLst/>
          </a:prstGeom>
          <a:noFill/>
        </p:spPr>
      </p:pic>
      <p:pic>
        <p:nvPicPr>
          <p:cNvPr id="63493" name="Picture 5" descr="D:\talhassner\My Docs\conf-CVPR-2012\CameraReady_8p\Figures\img_16000_16001_war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206" y="4526938"/>
            <a:ext cx="2213229" cy="1466088"/>
          </a:xfrm>
          <a:prstGeom prst="rect">
            <a:avLst/>
          </a:prstGeom>
          <a:noFill/>
        </p:spPr>
      </p:pic>
      <p:pic>
        <p:nvPicPr>
          <p:cNvPr id="63494" name="Picture 6" descr="D:\talhassner\My Docs\conf-CVPR-2012\CameraReady_8p\Figures\img_16000_16001_warped_sub_overlayed_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7760" y="4501759"/>
            <a:ext cx="2264355" cy="15200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257301" y="2461846"/>
            <a:ext cx="662939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Arial" pitchFamily="34" charset="0"/>
              </a:rPr>
              <a:t>Dense matching, even when scenes and scales are different</a:t>
            </a:r>
            <a:endParaRPr lang="he-IL" sz="3200" dirty="0" smtClean="0">
              <a:latin typeface="Arial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223607" y="4171461"/>
            <a:ext cx="2508642" cy="1672704"/>
            <a:chOff x="2671514" y="2171453"/>
            <a:chExt cx="3800972" cy="2534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6" name="Picture 3" descr="D:\talhassner\My Docs\conf-CVPR-2012\CameraReady\Figures\img341.jpg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2671514" y="2171453"/>
              <a:ext cx="3800972" cy="2534400"/>
            </a:xfrm>
            <a:prstGeom prst="rect">
              <a:avLst/>
            </a:prstGeom>
            <a:noFill/>
          </p:spPr>
        </p:pic>
        <p:pic>
          <p:nvPicPr>
            <p:cNvPr id="7" name="Picture 2" descr="D:\talhassner\My Docs\conf-CVPR-2012\CameraReady\Figures\img_341_342_warped_sub_cropped.jpg"/>
            <p:cNvPicPr>
              <a:picLocks noChangeAspect="1" noChangeArrowheads="1"/>
            </p:cNvPicPr>
            <p:nvPr/>
          </p:nvPicPr>
          <p:blipFill>
            <a:blip r:embed="rId3"/>
            <a:srcRect l="44874" t="19047" r="7359" b="28394"/>
            <a:stretch>
              <a:fillRect/>
            </a:stretch>
          </p:blipFill>
          <p:spPr bwMode="auto">
            <a:xfrm>
              <a:off x="4376691" y="2654423"/>
              <a:ext cx="1819923" cy="133165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334536" y="4584931"/>
            <a:ext cx="2352094" cy="1764071"/>
            <a:chOff x="2667000" y="2000250"/>
            <a:chExt cx="3810000" cy="28575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D:\talhassner\My Docs\conf-CVPR-2012\CameraReady\Figures\img_1301.jpg"/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EEECE1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67000" y="2000250"/>
              <a:ext cx="3810000" cy="28575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D:\talhassner\My Docs\conf-CVPR-2012\CameraReady\Figures\img_1301_1302_warped_sub_cropped.jpg"/>
            <p:cNvPicPr>
              <a:picLocks noChangeAspect="1" noChangeArrowheads="1"/>
            </p:cNvPicPr>
            <p:nvPr/>
          </p:nvPicPr>
          <p:blipFill>
            <a:blip r:embed="rId5"/>
            <a:srcRect l="3398" t="18544" r="19010" b="5340"/>
            <a:stretch>
              <a:fillRect/>
            </a:stretch>
          </p:blipFill>
          <p:spPr bwMode="auto">
            <a:xfrm>
              <a:off x="2796466" y="2530136"/>
              <a:ext cx="2956264" cy="2175029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Picture 6" descr="D:\talhassner\My Docs\conf-CVPR-2012\CameraReady_8p\Figures\img_16000_16001_warped_sub_overlayed_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321" y="4097313"/>
            <a:ext cx="2264355" cy="15200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you!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714753"/>
            <a:ext cx="85725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hassner@openu.ac.il</a:t>
            </a:r>
          </a:p>
          <a:p>
            <a:r>
              <a:rPr lang="en-US" sz="2400" u="sng" dirty="0" smtClean="0">
                <a:solidFill>
                  <a:srgbClr val="FFFF00"/>
                </a:solidFill>
                <a:latin typeface="Calibri" pitchFamily="34" charset="0"/>
              </a:rPr>
              <a:t>www.openu.ac.il/home/hassner</a:t>
            </a:r>
            <a:endParaRPr lang="he-IL" sz="2400" u="sng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9" y="5752406"/>
            <a:ext cx="881841" cy="8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030" y="1075592"/>
            <a:ext cx="4938712" cy="41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427" y="1292400"/>
            <a:ext cx="2913181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Observation:</a:t>
            </a:r>
          </a:p>
          <a:p>
            <a:r>
              <a:rPr lang="en-US" sz="2800" dirty="0" smtClean="0">
                <a:latin typeface="Arial" pitchFamily="34" charset="0"/>
              </a:rPr>
              <a:t>Invariant detectors require dominant scales 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b="1" dirty="0" smtClean="0">
                <a:latin typeface="Arial" pitchFamily="34" charset="0"/>
              </a:rPr>
              <a:t>BUT</a:t>
            </a: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Most pixels do not have such scales</a:t>
            </a:r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608" y="2969822"/>
            <a:ext cx="312534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>But what happens if we want </a:t>
            </a:r>
            <a:r>
              <a:rPr lang="en-US" sz="2800" u="sng" dirty="0" smtClean="0">
                <a:latin typeface="Arial" pitchFamily="34" charset="0"/>
              </a:rPr>
              <a:t>dense matches</a:t>
            </a:r>
            <a:r>
              <a:rPr lang="en-US" sz="2800" dirty="0" smtClean="0">
                <a:latin typeface="Arial" pitchFamily="34" charset="0"/>
              </a:rPr>
              <a:t> with scale differences?</a:t>
            </a:r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132" y="6462291"/>
            <a:ext cx="1243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[</a:t>
            </a:r>
            <a:r>
              <a:rPr lang="en-US" sz="1200" dirty="0" err="1" smtClean="0"/>
              <a:t>Szeliski</a:t>
            </a:r>
            <a:r>
              <a:rPr lang="en-US" sz="1200" dirty="0" err="1" smtClean="0">
                <a:latin typeface="Arial" pitchFamily="34" charset="0"/>
              </a:rPr>
              <a:t>’s</a:t>
            </a:r>
            <a:r>
              <a:rPr lang="en-US" sz="1200" dirty="0" smtClean="0">
                <a:latin typeface="Arial" pitchFamily="34" charset="0"/>
              </a:rPr>
              <a:t> book]</a:t>
            </a:r>
            <a:endParaRPr 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786"/>
            <a:ext cx="8229600" cy="5506019"/>
          </a:xfrm>
        </p:spPr>
        <p:txBody>
          <a:bodyPr/>
          <a:lstStyle/>
          <a:p>
            <a:r>
              <a:rPr lang="en-US" sz="1100" b="1" dirty="0">
                <a:latin typeface="Calibri" pitchFamily="34" charset="0"/>
              </a:rPr>
              <a:t>[</a:t>
            </a:r>
            <a:r>
              <a:rPr lang="en-US" sz="1100" b="1" dirty="0" err="1">
                <a:latin typeface="Calibri" pitchFamily="34" charset="0"/>
              </a:rPr>
              <a:t>Basri</a:t>
            </a:r>
            <a:r>
              <a:rPr lang="en-US" sz="1100" b="1" dirty="0">
                <a:latin typeface="Calibri" pitchFamily="34" charset="0"/>
              </a:rPr>
              <a:t>, </a:t>
            </a:r>
            <a:r>
              <a:rPr lang="en-US" sz="1100" b="1" dirty="0" err="1">
                <a:latin typeface="Calibri" pitchFamily="34" charset="0"/>
              </a:rPr>
              <a:t>Hassner</a:t>
            </a:r>
            <a:r>
              <a:rPr lang="en-US" sz="1100" b="1" dirty="0">
                <a:latin typeface="Calibri" pitchFamily="34" charset="0"/>
              </a:rPr>
              <a:t> &amp; </a:t>
            </a:r>
            <a:r>
              <a:rPr lang="en-US" sz="1100" b="1" dirty="0" err="1">
                <a:latin typeface="Calibri" pitchFamily="34" charset="0"/>
              </a:rPr>
              <a:t>Zelnik</a:t>
            </a:r>
            <a:r>
              <a:rPr lang="en-US" sz="1100" b="1" dirty="0">
                <a:latin typeface="Calibri" pitchFamily="34" charset="0"/>
              </a:rPr>
              <a:t>-Manor ’07]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Basri</a:t>
            </a:r>
            <a:r>
              <a:rPr lang="en-US" sz="1100" dirty="0">
                <a:latin typeface="Calibri" pitchFamily="34" charset="0"/>
              </a:rPr>
              <a:t>, Ronen, Tal </a:t>
            </a:r>
            <a:r>
              <a:rPr lang="en-US" sz="1100" dirty="0" err="1">
                <a:latin typeface="Calibri" pitchFamily="34" charset="0"/>
              </a:rPr>
              <a:t>Hassner</a:t>
            </a:r>
            <a:r>
              <a:rPr lang="en-US" sz="1100" dirty="0">
                <a:latin typeface="Calibri" pitchFamily="34" charset="0"/>
              </a:rPr>
              <a:t>, and </a:t>
            </a:r>
            <a:r>
              <a:rPr lang="en-US" sz="1100" dirty="0" err="1">
                <a:latin typeface="Calibri" pitchFamily="34" charset="0"/>
              </a:rPr>
              <a:t>Lihi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Zelnik</a:t>
            </a:r>
            <a:r>
              <a:rPr lang="en-US" sz="1100" dirty="0">
                <a:latin typeface="Calibri" pitchFamily="34" charset="0"/>
              </a:rPr>
              <a:t>-Manor. "Approximate nearest subspace search with applications to pattern recognition." Computer Vision and Pattern Recognition, 2007. CVPR'07. IEEE Conference on. IEEE, 2007.</a:t>
            </a:r>
          </a:p>
          <a:p>
            <a:r>
              <a:rPr lang="en-US" sz="1100" b="1" dirty="0">
                <a:latin typeface="Calibri" pitchFamily="34" charset="0"/>
              </a:rPr>
              <a:t>[</a:t>
            </a:r>
            <a:r>
              <a:rPr lang="en-US" sz="1100" b="1" dirty="0" err="1">
                <a:latin typeface="Calibri" pitchFamily="34" charset="0"/>
              </a:rPr>
              <a:t>Basri</a:t>
            </a:r>
            <a:r>
              <a:rPr lang="en-US" sz="1100" b="1" dirty="0">
                <a:latin typeface="Calibri" pitchFamily="34" charset="0"/>
              </a:rPr>
              <a:t>, </a:t>
            </a:r>
            <a:r>
              <a:rPr lang="en-US" sz="1100" b="1" dirty="0" err="1">
                <a:latin typeface="Calibri" pitchFamily="34" charset="0"/>
              </a:rPr>
              <a:t>Hassner</a:t>
            </a:r>
            <a:r>
              <a:rPr lang="en-US" sz="1100" b="1" dirty="0">
                <a:latin typeface="Calibri" pitchFamily="34" charset="0"/>
              </a:rPr>
              <a:t>, </a:t>
            </a:r>
            <a:r>
              <a:rPr lang="en-US" sz="1100" b="1" dirty="0" err="1">
                <a:latin typeface="Calibri" pitchFamily="34" charset="0"/>
              </a:rPr>
              <a:t>Zelnik</a:t>
            </a:r>
            <a:r>
              <a:rPr lang="en-US" sz="1100" b="1" dirty="0">
                <a:latin typeface="Calibri" pitchFamily="34" charset="0"/>
              </a:rPr>
              <a:t>-Manor ’09]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Basri</a:t>
            </a:r>
            <a:r>
              <a:rPr lang="en-US" sz="1100" dirty="0">
                <a:latin typeface="Calibri" pitchFamily="34" charset="0"/>
              </a:rPr>
              <a:t>, Ronen, Tal </a:t>
            </a:r>
            <a:r>
              <a:rPr lang="en-US" sz="1100" dirty="0" err="1">
                <a:latin typeface="Calibri" pitchFamily="34" charset="0"/>
              </a:rPr>
              <a:t>Hassner</a:t>
            </a:r>
            <a:r>
              <a:rPr lang="en-US" sz="1100" dirty="0">
                <a:latin typeface="Calibri" pitchFamily="34" charset="0"/>
              </a:rPr>
              <a:t>, and </a:t>
            </a:r>
            <a:r>
              <a:rPr lang="en-US" sz="1100" dirty="0" err="1">
                <a:latin typeface="Calibri" pitchFamily="34" charset="0"/>
              </a:rPr>
              <a:t>Lihi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Zelnik</a:t>
            </a:r>
            <a:r>
              <a:rPr lang="en-US" sz="1100" dirty="0">
                <a:latin typeface="Calibri" pitchFamily="34" charset="0"/>
              </a:rPr>
              <a:t>-Manor. "A general framework for approximate nearest subspace search." Computer Vision Workshops (ICCV Workshops), 2009 IEEE 12th International Conference on. IEEE, 2009.</a:t>
            </a:r>
          </a:p>
          <a:p>
            <a:r>
              <a:rPr lang="en-US" sz="1100" b="1" dirty="0">
                <a:latin typeface="Calibri" pitchFamily="34" charset="0"/>
              </a:rPr>
              <a:t>[</a:t>
            </a:r>
            <a:r>
              <a:rPr lang="en-US" sz="1100" b="1" dirty="0" err="1">
                <a:latin typeface="Calibri" pitchFamily="34" charset="0"/>
              </a:rPr>
              <a:t>Basri</a:t>
            </a:r>
            <a:r>
              <a:rPr lang="en-US" sz="1100" b="1" dirty="0">
                <a:latin typeface="Calibri" pitchFamily="34" charset="0"/>
              </a:rPr>
              <a:t>, </a:t>
            </a:r>
            <a:r>
              <a:rPr lang="en-US" sz="1100" b="1" dirty="0" err="1">
                <a:latin typeface="Calibri" pitchFamily="34" charset="0"/>
              </a:rPr>
              <a:t>Hassner</a:t>
            </a:r>
            <a:r>
              <a:rPr lang="en-US" sz="1100" b="1" dirty="0">
                <a:latin typeface="Calibri" pitchFamily="34" charset="0"/>
              </a:rPr>
              <a:t>, </a:t>
            </a:r>
            <a:r>
              <a:rPr lang="en-US" sz="1100" b="1" dirty="0" err="1">
                <a:latin typeface="Calibri" pitchFamily="34" charset="0"/>
              </a:rPr>
              <a:t>Zelnik</a:t>
            </a:r>
            <a:r>
              <a:rPr lang="en-US" sz="1100" b="1" dirty="0">
                <a:latin typeface="Calibri" pitchFamily="34" charset="0"/>
              </a:rPr>
              <a:t>-Manor ’11]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Basri</a:t>
            </a:r>
            <a:r>
              <a:rPr lang="en-US" sz="1100" dirty="0">
                <a:latin typeface="Calibri" pitchFamily="34" charset="0"/>
              </a:rPr>
              <a:t>, Ronen, Tal </a:t>
            </a:r>
            <a:r>
              <a:rPr lang="en-US" sz="1100" dirty="0" err="1">
                <a:latin typeface="Calibri" pitchFamily="34" charset="0"/>
              </a:rPr>
              <a:t>Hassner</a:t>
            </a:r>
            <a:r>
              <a:rPr lang="en-US" sz="1100" dirty="0">
                <a:latin typeface="Calibri" pitchFamily="34" charset="0"/>
              </a:rPr>
              <a:t>, and </a:t>
            </a:r>
            <a:r>
              <a:rPr lang="en-US" sz="1100" dirty="0" err="1">
                <a:latin typeface="Calibri" pitchFamily="34" charset="0"/>
              </a:rPr>
              <a:t>Lihi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Zelnik</a:t>
            </a:r>
            <a:r>
              <a:rPr lang="en-US" sz="1100" dirty="0">
                <a:latin typeface="Calibri" pitchFamily="34" charset="0"/>
              </a:rPr>
              <a:t>-Manor. "Approximate nearest subspace search." Pattern Analysis and Machine Intelligence, IEEE Transactions on 33.2 (2011): 266-278</a:t>
            </a:r>
            <a:r>
              <a:rPr lang="en-US" sz="1100" dirty="0" smtClean="0">
                <a:latin typeface="Calibri" pitchFamily="34" charset="0"/>
              </a:rPr>
              <a:t>.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Hassner</a:t>
            </a:r>
            <a:r>
              <a:rPr lang="en-US" sz="1100" b="1" dirty="0" smtClean="0">
                <a:latin typeface="Calibri" pitchFamily="34" charset="0"/>
              </a:rPr>
              <a:t> ’13]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Hassner</a:t>
            </a:r>
            <a:r>
              <a:rPr lang="en-US" sz="1100" dirty="0" smtClean="0">
                <a:latin typeface="Calibri" pitchFamily="34" charset="0"/>
              </a:rPr>
              <a:t>, Tal. "Viewing real-world faces in 3D." ICCV, 2013.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Hassner</a:t>
            </a:r>
            <a:r>
              <a:rPr lang="en-US" sz="1100" b="1" dirty="0" smtClean="0">
                <a:latin typeface="Calibri" pitchFamily="34" charset="0"/>
              </a:rPr>
              <a:t> &amp; </a:t>
            </a:r>
            <a:r>
              <a:rPr lang="en-US" sz="1100" b="1" dirty="0" err="1" smtClean="0">
                <a:latin typeface="Calibri" pitchFamily="34" charset="0"/>
              </a:rPr>
              <a:t>Basri</a:t>
            </a:r>
            <a:r>
              <a:rPr lang="en-US" sz="1100" b="1" dirty="0" smtClean="0">
                <a:latin typeface="Calibri" pitchFamily="34" charset="0"/>
              </a:rPr>
              <a:t> </a:t>
            </a:r>
            <a:r>
              <a:rPr lang="en-US" sz="1100" b="1" dirty="0">
                <a:latin typeface="Calibri" pitchFamily="34" charset="0"/>
              </a:rPr>
              <a:t>’06a</a:t>
            </a:r>
            <a:r>
              <a:rPr lang="en-US" sz="1100" b="1" dirty="0">
                <a:latin typeface="Calibri" pitchFamily="34" charset="0"/>
              </a:rPr>
              <a:t>]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Hassner</a:t>
            </a:r>
            <a:r>
              <a:rPr lang="en-US" sz="1100" dirty="0">
                <a:latin typeface="Calibri" pitchFamily="34" charset="0"/>
              </a:rPr>
              <a:t>, Tal, </a:t>
            </a:r>
            <a:r>
              <a:rPr lang="en-US" sz="1100" dirty="0">
                <a:latin typeface="Calibri" pitchFamily="34" charset="0"/>
              </a:rPr>
              <a:t>and Ronen </a:t>
            </a:r>
            <a:r>
              <a:rPr lang="en-US" sz="1100" dirty="0" err="1">
                <a:latin typeface="Calibri" pitchFamily="34" charset="0"/>
              </a:rPr>
              <a:t>Basri</a:t>
            </a:r>
            <a:r>
              <a:rPr lang="en-US" sz="1100" dirty="0">
                <a:latin typeface="Calibri" pitchFamily="34" charset="0"/>
              </a:rPr>
              <a:t>. "Example based 3D reconstruction from single 2D images." Computer Vision and Pattern Recognition Workshop, 2006. CVPRW'06. Conference on. IEEE, 2006.</a:t>
            </a:r>
            <a:endParaRPr lang="en-US" sz="1100" dirty="0" smtClean="0">
              <a:latin typeface="Calibri" pitchFamily="34" charset="0"/>
            </a:endParaRP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Hassner</a:t>
            </a:r>
            <a:r>
              <a:rPr lang="en-US" sz="1100" b="1" dirty="0" smtClean="0">
                <a:latin typeface="Calibri" pitchFamily="34" charset="0"/>
              </a:rPr>
              <a:t> &amp; </a:t>
            </a:r>
            <a:r>
              <a:rPr lang="en-US" sz="1100" b="1" dirty="0" err="1" smtClean="0">
                <a:latin typeface="Calibri" pitchFamily="34" charset="0"/>
              </a:rPr>
              <a:t>Basri</a:t>
            </a:r>
            <a:r>
              <a:rPr lang="en-US" sz="1100" b="1" dirty="0" smtClean="0">
                <a:latin typeface="Calibri" pitchFamily="34" charset="0"/>
              </a:rPr>
              <a:t> ’06b</a:t>
            </a:r>
            <a:r>
              <a:rPr lang="en-US" sz="1100" b="1" dirty="0">
                <a:latin typeface="Calibri" pitchFamily="34" charset="0"/>
              </a:rPr>
              <a:t>]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Hassner</a:t>
            </a:r>
            <a:r>
              <a:rPr lang="en-US" sz="1100" dirty="0">
                <a:latin typeface="Calibri" pitchFamily="34" charset="0"/>
              </a:rPr>
              <a:t>, T., and R. </a:t>
            </a:r>
            <a:r>
              <a:rPr lang="en-US" sz="1100" dirty="0" err="1">
                <a:latin typeface="Calibri" pitchFamily="34" charset="0"/>
              </a:rPr>
              <a:t>Basri</a:t>
            </a:r>
            <a:r>
              <a:rPr lang="en-US" sz="1100" dirty="0">
                <a:latin typeface="Calibri" pitchFamily="34" charset="0"/>
              </a:rPr>
              <a:t>. "Automatic depth-map colorization." Proc. Conf. </a:t>
            </a:r>
            <a:r>
              <a:rPr lang="en-US" sz="1100" dirty="0" err="1">
                <a:latin typeface="Calibri" pitchFamily="34" charset="0"/>
              </a:rPr>
              <a:t>Eurographics</a:t>
            </a:r>
            <a:r>
              <a:rPr lang="en-US" sz="1100" dirty="0">
                <a:latin typeface="Calibri" pitchFamily="34" charset="0"/>
              </a:rPr>
              <a:t>. Vol. 2006. 2006.</a:t>
            </a:r>
            <a:endParaRPr lang="en-US" sz="1100" dirty="0" smtClean="0">
              <a:latin typeface="Calibri" pitchFamily="34" charset="0"/>
            </a:endParaRP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Hassner</a:t>
            </a:r>
            <a:r>
              <a:rPr lang="en-US" sz="1100" b="1" dirty="0" smtClean="0">
                <a:latin typeface="Calibri" pitchFamily="34" charset="0"/>
              </a:rPr>
              <a:t> &amp; </a:t>
            </a:r>
            <a:r>
              <a:rPr lang="en-US" sz="1100" b="1" dirty="0" err="1" smtClean="0">
                <a:latin typeface="Calibri" pitchFamily="34" charset="0"/>
              </a:rPr>
              <a:t>Basri</a:t>
            </a:r>
            <a:r>
              <a:rPr lang="en-US" sz="1100" b="1" dirty="0" smtClean="0">
                <a:latin typeface="Calibri" pitchFamily="34" charset="0"/>
              </a:rPr>
              <a:t> ’13]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Hassner</a:t>
            </a:r>
            <a:r>
              <a:rPr lang="en-US" sz="1100" dirty="0" smtClean="0">
                <a:latin typeface="Calibri" pitchFamily="34" charset="0"/>
              </a:rPr>
              <a:t>, Tal, and Ronen </a:t>
            </a:r>
            <a:r>
              <a:rPr lang="en-US" sz="1100" dirty="0" err="1" smtClean="0">
                <a:latin typeface="Calibri" pitchFamily="34" charset="0"/>
              </a:rPr>
              <a:t>Basri</a:t>
            </a:r>
            <a:r>
              <a:rPr lang="en-US" sz="1100" dirty="0" smtClean="0">
                <a:latin typeface="Calibri" pitchFamily="34" charset="0"/>
              </a:rPr>
              <a:t>. "Single View Depth Estimation from Examples." </a:t>
            </a:r>
            <a:r>
              <a:rPr lang="en-US" sz="1100" dirty="0" err="1" smtClean="0">
                <a:latin typeface="Calibri" pitchFamily="34" charset="0"/>
              </a:rPr>
              <a:t>arXiv</a:t>
            </a:r>
            <a:r>
              <a:rPr lang="en-US" sz="1100" dirty="0" smtClean="0">
                <a:latin typeface="Calibri" pitchFamily="34" charset="0"/>
              </a:rPr>
              <a:t> preprint arXiv:1304.3915 (2013).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Hassner</a:t>
            </a:r>
            <a:r>
              <a:rPr lang="en-US" sz="1100" b="1" dirty="0" smtClean="0">
                <a:latin typeface="Calibri" pitchFamily="34" charset="0"/>
              </a:rPr>
              <a:t>, </a:t>
            </a:r>
            <a:r>
              <a:rPr lang="en-US" sz="1100" b="1" dirty="0" err="1" smtClean="0">
                <a:latin typeface="Calibri" pitchFamily="34" charset="0"/>
              </a:rPr>
              <a:t>Mayzels</a:t>
            </a:r>
            <a:r>
              <a:rPr lang="en-US" sz="1100" b="1" dirty="0" smtClean="0">
                <a:latin typeface="Calibri" pitchFamily="34" charset="0"/>
              </a:rPr>
              <a:t> &amp; Zelnik-Manor’12]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Hassner</a:t>
            </a:r>
            <a:r>
              <a:rPr lang="en-US" sz="1100" dirty="0" smtClean="0">
                <a:latin typeface="Calibri" pitchFamily="34" charset="0"/>
              </a:rPr>
              <a:t>, Tal, </a:t>
            </a:r>
            <a:r>
              <a:rPr lang="en-US" sz="1100" dirty="0" err="1" smtClean="0">
                <a:latin typeface="Calibri" pitchFamily="34" charset="0"/>
              </a:rPr>
              <a:t>Viki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Mayzels</a:t>
            </a:r>
            <a:r>
              <a:rPr lang="en-US" sz="1100" dirty="0" smtClean="0">
                <a:latin typeface="Calibri" pitchFamily="34" charset="0"/>
              </a:rPr>
              <a:t>, and </a:t>
            </a:r>
            <a:r>
              <a:rPr lang="en-US" sz="1100" dirty="0" err="1" smtClean="0">
                <a:latin typeface="Calibri" pitchFamily="34" charset="0"/>
              </a:rPr>
              <a:t>Lihi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Zelnik</a:t>
            </a:r>
            <a:r>
              <a:rPr lang="en-US" sz="1100" dirty="0" smtClean="0">
                <a:latin typeface="Calibri" pitchFamily="34" charset="0"/>
              </a:rPr>
              <a:t>-Manor. "On sifts and their scales." Computer Vision and Pattern Recognition (CVPR), 2012 IEEE Conference on. IEEE, 2012.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Hassner</a:t>
            </a:r>
            <a:r>
              <a:rPr lang="en-US" sz="1100" b="1" dirty="0" smtClean="0">
                <a:latin typeface="Calibri" pitchFamily="34" charset="0"/>
              </a:rPr>
              <a:t>, </a:t>
            </a:r>
            <a:r>
              <a:rPr lang="en-US" sz="1100" b="1" dirty="0" err="1" smtClean="0">
                <a:latin typeface="Calibri" pitchFamily="34" charset="0"/>
              </a:rPr>
              <a:t>Saban</a:t>
            </a:r>
            <a:r>
              <a:rPr lang="en-US" sz="1100" b="1" dirty="0" smtClean="0">
                <a:latin typeface="Calibri" pitchFamily="34" charset="0"/>
              </a:rPr>
              <a:t> &amp; Wolf]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Hassner</a:t>
            </a:r>
            <a:r>
              <a:rPr lang="en-US" sz="1100" dirty="0" smtClean="0">
                <a:latin typeface="Calibri" pitchFamily="34" charset="0"/>
              </a:rPr>
              <a:t>, Tal, , </a:t>
            </a:r>
            <a:r>
              <a:rPr lang="en-US" sz="1100" dirty="0" err="1" smtClean="0">
                <a:latin typeface="Calibri" pitchFamily="34" charset="0"/>
              </a:rPr>
              <a:t>Gilad</a:t>
            </a:r>
            <a:r>
              <a:rPr lang="en-US" sz="1100" dirty="0" smtClean="0">
                <a:latin typeface="Calibri" pitchFamily="34" charset="0"/>
              </a:rPr>
              <a:t>  </a:t>
            </a:r>
            <a:r>
              <a:rPr lang="en-US" sz="1100" dirty="0" err="1" smtClean="0">
                <a:latin typeface="Calibri" pitchFamily="34" charset="0"/>
              </a:rPr>
              <a:t>Saban</a:t>
            </a:r>
            <a:r>
              <a:rPr lang="en-US" sz="1100" dirty="0" smtClean="0">
                <a:latin typeface="Calibri" pitchFamily="34" charset="0"/>
              </a:rPr>
              <a:t>, and </a:t>
            </a:r>
            <a:r>
              <a:rPr lang="en-US" sz="1100" dirty="0" err="1" smtClean="0">
                <a:latin typeface="Calibri" pitchFamily="34" charset="0"/>
              </a:rPr>
              <a:t>Lior</a:t>
            </a:r>
            <a:r>
              <a:rPr lang="en-US" sz="1100" dirty="0" smtClean="0">
                <a:latin typeface="Calibri" pitchFamily="34" charset="0"/>
              </a:rPr>
              <a:t> Wolf, In submission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Karsch</a:t>
            </a:r>
            <a:r>
              <a:rPr lang="en-US" sz="1100" b="1" dirty="0" smtClean="0">
                <a:latin typeface="Calibri" pitchFamily="34" charset="0"/>
              </a:rPr>
              <a:t>, Liu &amp; Kang]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Karsch</a:t>
            </a:r>
            <a:r>
              <a:rPr lang="en-US" sz="1100" dirty="0" smtClean="0">
                <a:latin typeface="Calibri" pitchFamily="34" charset="0"/>
              </a:rPr>
              <a:t>, Kevin, </a:t>
            </a:r>
            <a:r>
              <a:rPr lang="en-US" sz="1100" dirty="0" err="1" smtClean="0">
                <a:latin typeface="Calibri" pitchFamily="34" charset="0"/>
              </a:rPr>
              <a:t>Ce</a:t>
            </a:r>
            <a:r>
              <a:rPr lang="en-US" sz="1100" dirty="0" smtClean="0">
                <a:latin typeface="Calibri" pitchFamily="34" charset="0"/>
              </a:rPr>
              <a:t> Liu, and Sing Bing Kang. "Depth extraction from video using non-parametric sampling." Computer Vision–ECCV 2012. Springer Berlin Heidelberg, 2012. 775-788.</a:t>
            </a:r>
          </a:p>
          <a:p>
            <a:r>
              <a:rPr lang="en-US" sz="1100" b="1" dirty="0" smtClean="0">
                <a:latin typeface="Calibri" pitchFamily="34" charset="0"/>
              </a:rPr>
              <a:t>[Kokkinos &amp; Yuille’08]</a:t>
            </a:r>
            <a:r>
              <a:rPr lang="en-US" sz="1100" dirty="0" smtClean="0">
                <a:latin typeface="Calibri" pitchFamily="34" charset="0"/>
              </a:rPr>
              <a:t> Kokkinos, </a:t>
            </a:r>
            <a:r>
              <a:rPr lang="en-US" sz="1100" dirty="0" err="1" smtClean="0">
                <a:latin typeface="Calibri" pitchFamily="34" charset="0"/>
              </a:rPr>
              <a:t>Iasonas</a:t>
            </a:r>
            <a:r>
              <a:rPr lang="en-US" sz="1100" dirty="0" smtClean="0">
                <a:latin typeface="Calibri" pitchFamily="34" charset="0"/>
              </a:rPr>
              <a:t>, and Alan </a:t>
            </a:r>
            <a:r>
              <a:rPr lang="en-US" sz="1100" dirty="0" err="1" smtClean="0">
                <a:latin typeface="Calibri" pitchFamily="34" charset="0"/>
              </a:rPr>
              <a:t>Yuille</a:t>
            </a:r>
            <a:r>
              <a:rPr lang="en-US" sz="1100" dirty="0" smtClean="0">
                <a:latin typeface="Calibri" pitchFamily="34" charset="0"/>
              </a:rPr>
              <a:t>. "Scale invariance without scale selection." Computer Vision and Pattern Recognition, 2008. CVPR 2008. IEEE Conference on. IEEE, 2008.</a:t>
            </a:r>
          </a:p>
          <a:p>
            <a:r>
              <a:rPr lang="en-US" sz="1100" b="1" dirty="0" smtClean="0">
                <a:latin typeface="Calibri" pitchFamily="34" charset="0"/>
              </a:rPr>
              <a:t>[Liu, </a:t>
            </a:r>
            <a:r>
              <a:rPr lang="en-US" sz="1100" b="1" dirty="0" err="1" smtClean="0">
                <a:latin typeface="Calibri" pitchFamily="34" charset="0"/>
              </a:rPr>
              <a:t>Ce</a:t>
            </a:r>
            <a:r>
              <a:rPr lang="en-US" sz="1100" b="1" dirty="0" smtClean="0">
                <a:latin typeface="Calibri" pitchFamily="34" charset="0"/>
              </a:rPr>
              <a:t>, et al.’08]</a:t>
            </a:r>
            <a:r>
              <a:rPr lang="en-US" sz="1100" dirty="0" smtClean="0">
                <a:latin typeface="Calibri" pitchFamily="34" charset="0"/>
              </a:rPr>
              <a:t> Liu, </a:t>
            </a:r>
            <a:r>
              <a:rPr lang="en-US" sz="1100" dirty="0" err="1" smtClean="0">
                <a:latin typeface="Calibri" pitchFamily="34" charset="0"/>
              </a:rPr>
              <a:t>Ce</a:t>
            </a:r>
            <a:r>
              <a:rPr lang="en-US" sz="1100" dirty="0" smtClean="0">
                <a:latin typeface="Calibri" pitchFamily="34" charset="0"/>
              </a:rPr>
              <a:t>, Jenny Yuen, Antonio </a:t>
            </a:r>
            <a:r>
              <a:rPr lang="en-US" sz="1100" dirty="0" err="1" smtClean="0">
                <a:latin typeface="Calibri" pitchFamily="34" charset="0"/>
              </a:rPr>
              <a:t>Torralba</a:t>
            </a:r>
            <a:r>
              <a:rPr lang="en-US" sz="1100" dirty="0" smtClean="0">
                <a:latin typeface="Calibri" pitchFamily="34" charset="0"/>
              </a:rPr>
              <a:t>, Josef </a:t>
            </a:r>
            <a:r>
              <a:rPr lang="en-US" sz="1100" dirty="0" err="1" smtClean="0">
                <a:latin typeface="Calibri" pitchFamily="34" charset="0"/>
              </a:rPr>
              <a:t>Sivic</a:t>
            </a:r>
            <a:r>
              <a:rPr lang="en-US" sz="1100" dirty="0" smtClean="0">
                <a:latin typeface="Calibri" pitchFamily="34" charset="0"/>
              </a:rPr>
              <a:t>, and William T. Freeman. "SIFT flow: dense correspondence across different scenes." Computer Vision–ECCV 2008. Springer Berlin Heidelberg, 2008. 28-42.</a:t>
            </a:r>
          </a:p>
          <a:p>
            <a:r>
              <a:rPr lang="en-US" sz="1100" b="1" dirty="0" smtClean="0">
                <a:latin typeface="Calibri" pitchFamily="34" charset="0"/>
              </a:rPr>
              <a:t>[Liu, Yuen &amp; </a:t>
            </a:r>
            <a:r>
              <a:rPr lang="en-US" sz="1100" b="1" dirty="0" err="1" smtClean="0">
                <a:latin typeface="Calibri" pitchFamily="34" charset="0"/>
              </a:rPr>
              <a:t>Torralba</a:t>
            </a:r>
            <a:r>
              <a:rPr lang="en-US" sz="1100" b="1" dirty="0" smtClean="0">
                <a:latin typeface="Calibri" pitchFamily="34" charset="0"/>
              </a:rPr>
              <a:t>’ 11]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>
                <a:latin typeface="Calibri" pitchFamily="34" charset="0"/>
              </a:rPr>
              <a:t>Liu, </a:t>
            </a:r>
            <a:r>
              <a:rPr lang="en-US" sz="1100" dirty="0" err="1">
                <a:latin typeface="Calibri" pitchFamily="34" charset="0"/>
              </a:rPr>
              <a:t>Ce</a:t>
            </a:r>
            <a:r>
              <a:rPr lang="en-US" sz="1100" dirty="0">
                <a:latin typeface="Calibri" pitchFamily="34" charset="0"/>
              </a:rPr>
              <a:t>, Jenny Yuen, and Antonio </a:t>
            </a:r>
            <a:r>
              <a:rPr lang="en-US" sz="1100" dirty="0" err="1">
                <a:latin typeface="Calibri" pitchFamily="34" charset="0"/>
              </a:rPr>
              <a:t>Torralba</a:t>
            </a:r>
            <a:r>
              <a:rPr lang="en-US" sz="1100" dirty="0">
                <a:latin typeface="Calibri" pitchFamily="34" charset="0"/>
              </a:rPr>
              <a:t>. "Sift flow: Dense correspondence across scenes and its applications." Pattern Analysis and Machine Intelligence, IEEE Transactions on 33.5 (2011): 978-994</a:t>
            </a:r>
            <a:r>
              <a:rPr lang="en-US" sz="1100" dirty="0" smtClean="0">
                <a:latin typeface="Calibri" pitchFamily="34" charset="0"/>
              </a:rPr>
              <a:t>.</a:t>
            </a:r>
          </a:p>
          <a:p>
            <a:r>
              <a:rPr lang="en-US" sz="1100" b="1" dirty="0" smtClean="0">
                <a:latin typeface="Calibri" pitchFamily="34" charset="0"/>
              </a:rPr>
              <a:t>[Rubinstein, Liu &amp; Freeman’12]</a:t>
            </a:r>
            <a:r>
              <a:rPr lang="en-US" sz="1100" dirty="0" smtClean="0">
                <a:latin typeface="Calibri" pitchFamily="34" charset="0"/>
              </a:rPr>
              <a:t> Rubinstein</a:t>
            </a:r>
            <a:r>
              <a:rPr lang="en-US" sz="1100" dirty="0">
                <a:latin typeface="Calibri" pitchFamily="34" charset="0"/>
              </a:rPr>
              <a:t>, Michael, </a:t>
            </a:r>
            <a:r>
              <a:rPr lang="en-US" sz="1100" dirty="0" err="1">
                <a:latin typeface="Calibri" pitchFamily="34" charset="0"/>
              </a:rPr>
              <a:t>Ce</a:t>
            </a:r>
            <a:r>
              <a:rPr lang="en-US" sz="1100" dirty="0">
                <a:latin typeface="Calibri" pitchFamily="34" charset="0"/>
              </a:rPr>
              <a:t> Liu, and William T. Freeman. "Annotation propagation in large image databases via dense image correspondence." Computer Vision–ECCV 2012. Springer Berlin Heidelberg, 2012. 85-99</a:t>
            </a:r>
            <a:r>
              <a:rPr lang="en-US" sz="1100" dirty="0" smtClean="0">
                <a:latin typeface="Calibri" pitchFamily="34" charset="0"/>
              </a:rPr>
              <a:t>.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Szeliski’s</a:t>
            </a:r>
            <a:r>
              <a:rPr lang="en-US" sz="1100" b="1" dirty="0" smtClean="0">
                <a:latin typeface="Calibri" pitchFamily="34" charset="0"/>
              </a:rPr>
              <a:t> book]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Szeliski</a:t>
            </a:r>
            <a:r>
              <a:rPr lang="en-US" sz="1100" dirty="0" smtClean="0">
                <a:latin typeface="Calibri" pitchFamily="34" charset="0"/>
              </a:rPr>
              <a:t>, Richard. Computer vision: algorithms and applications. Springer, 2011.</a:t>
            </a:r>
          </a:p>
          <a:p>
            <a:r>
              <a:rPr lang="en-US" sz="1100" b="1" dirty="0" smtClean="0">
                <a:latin typeface="Calibri" pitchFamily="34" charset="0"/>
              </a:rPr>
              <a:t>[</a:t>
            </a:r>
            <a:r>
              <a:rPr lang="en-US" sz="1100" b="1" dirty="0" err="1" smtClean="0">
                <a:latin typeface="Calibri" pitchFamily="34" charset="0"/>
              </a:rPr>
              <a:t>Vedaldi</a:t>
            </a:r>
            <a:r>
              <a:rPr lang="en-US" sz="1100" b="1" dirty="0" smtClean="0">
                <a:latin typeface="Calibri" pitchFamily="34" charset="0"/>
              </a:rPr>
              <a:t> </a:t>
            </a:r>
            <a:r>
              <a:rPr lang="en-US" sz="1100" b="1" dirty="0">
                <a:latin typeface="Calibri" pitchFamily="34" charset="0"/>
              </a:rPr>
              <a:t>and </a:t>
            </a:r>
            <a:r>
              <a:rPr lang="en-US" sz="1100" b="1" dirty="0" smtClean="0">
                <a:latin typeface="Calibri" pitchFamily="34" charset="0"/>
              </a:rPr>
              <a:t>Fulkerson’10</a:t>
            </a:r>
            <a:r>
              <a:rPr lang="en-US" sz="1100" b="1" dirty="0">
                <a:latin typeface="Calibri" pitchFamily="34" charset="0"/>
              </a:rPr>
              <a:t>]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Vedaldi</a:t>
            </a:r>
            <a:r>
              <a:rPr lang="en-US" sz="1100" dirty="0">
                <a:latin typeface="Calibri" pitchFamily="34" charset="0"/>
              </a:rPr>
              <a:t>, Andrea, and Brian Fulkerson. "</a:t>
            </a:r>
            <a:r>
              <a:rPr lang="en-US" sz="1100" dirty="0" err="1">
                <a:latin typeface="Calibri" pitchFamily="34" charset="0"/>
              </a:rPr>
              <a:t>VLFeat</a:t>
            </a:r>
            <a:r>
              <a:rPr lang="en-US" sz="1100" dirty="0">
                <a:latin typeface="Calibri" pitchFamily="34" charset="0"/>
              </a:rPr>
              <a:t>: An open and portable library of computer vision algorithms." Proceedings of the international conference on Multimedia. ACM, 2010</a:t>
            </a:r>
            <a:r>
              <a:rPr lang="en-US" sz="1100" dirty="0" smtClean="0">
                <a:latin typeface="Calibri" pitchFamily="34" charset="0"/>
              </a:rPr>
              <a:t>.</a:t>
            </a: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100" dirty="0">
              <a:latin typeface="Calibri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5221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SIFT-Flow</a:t>
            </a:r>
          </a:p>
          <a:p>
            <a:pPr lvl="1"/>
            <a:r>
              <a:rPr lang="en-US" sz="2000" dirty="0">
                <a:hlinkClick r:id="rId2"/>
              </a:rPr>
              <a:t>http://people.csail.mit.edu/celiu/SIFTflow/</a:t>
            </a:r>
            <a:endParaRPr lang="en-US" sz="2000" dirty="0" smtClean="0"/>
          </a:p>
          <a:p>
            <a:r>
              <a:rPr lang="en-US" sz="2400" dirty="0" smtClean="0"/>
              <a:t>DSIFT (</a:t>
            </a:r>
            <a:r>
              <a:rPr lang="en-US" sz="2400" dirty="0" err="1" smtClean="0"/>
              <a:t>vlfeat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>
                <a:hlinkClick r:id="rId3"/>
              </a:rPr>
              <a:t>http://www.vlfeat.org/</a:t>
            </a:r>
            <a:endParaRPr lang="en-US" sz="2000" dirty="0" smtClean="0"/>
          </a:p>
          <a:p>
            <a:r>
              <a:rPr lang="en-US" sz="2400" dirty="0" smtClean="0"/>
              <a:t>SID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vision.mas.ecp.fr/Personnel/iasonas/code.html</a:t>
            </a:r>
            <a:endParaRPr lang="en-US" sz="2000" dirty="0" smtClean="0"/>
          </a:p>
          <a:p>
            <a:r>
              <a:rPr lang="en-US" sz="2400" dirty="0" smtClean="0"/>
              <a:t>SLS</a:t>
            </a:r>
          </a:p>
          <a:p>
            <a:pPr lvl="1"/>
            <a:r>
              <a:rPr lang="en-US" sz="2000" dirty="0">
                <a:hlinkClick r:id="rId5"/>
              </a:rPr>
              <a:t>http://www.openu.ac.il/home/hassner/projects/siftscales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r>
              <a:rPr lang="en-US" sz="2400" dirty="0" smtClean="0"/>
              <a:t>Me</a:t>
            </a:r>
          </a:p>
          <a:p>
            <a:pPr lvl="1"/>
            <a:r>
              <a:rPr lang="en-US" sz="2000" u="sng" dirty="0" smtClean="0">
                <a:latin typeface="Calibri" pitchFamily="34" charset="0"/>
                <a:hlinkClick r:id="rId6"/>
              </a:rPr>
              <a:t>http://www.openu.ac.il/home/hassner</a:t>
            </a:r>
            <a:endParaRPr lang="en-US" sz="2000" u="sng" dirty="0" smtClean="0">
              <a:latin typeface="Calibri" pitchFamily="34" charset="0"/>
            </a:endParaRPr>
          </a:p>
          <a:p>
            <a:pPr lvl="1"/>
            <a:r>
              <a:rPr lang="en-US" sz="2000" u="sng" dirty="0" smtClean="0">
                <a:latin typeface="Calibri" pitchFamily="34" charset="0"/>
                <a:hlinkClick r:id="rId7"/>
              </a:rPr>
              <a:t>hassner@openu.ac.il</a:t>
            </a:r>
            <a:endParaRPr lang="en-US" sz="2000" dirty="0" smtClean="0"/>
          </a:p>
          <a:p>
            <a:pPr lvl="1"/>
            <a:endParaRPr lang="he-IL" sz="2000" u="sng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6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2736503"/>
            <a:ext cx="175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Why is this useful?</a:t>
            </a:r>
          </a:p>
        </p:txBody>
      </p:sp>
      <p:pic>
        <p:nvPicPr>
          <p:cNvPr id="3" name="Picture 10" descr="1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" y="118121"/>
            <a:ext cx="858838" cy="114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1025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" y="1337321"/>
            <a:ext cx="858838" cy="114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30904" y="118121"/>
            <a:ext cx="858838" cy="1144588"/>
            <a:chOff x="1414100" y="797423"/>
            <a:chExt cx="858838" cy="1144588"/>
          </a:xfrm>
        </p:grpSpPr>
        <p:sp>
          <p:nvSpPr>
            <p:cNvPr id="9" name="Rectangle 8"/>
            <p:cNvSpPr/>
            <p:nvPr/>
          </p:nvSpPr>
          <p:spPr>
            <a:xfrm>
              <a:off x="1414100" y="797423"/>
              <a:ext cx="858838" cy="11445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monro0068d_m1_Input_c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011" y="875800"/>
              <a:ext cx="625927" cy="71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30903" y="1337321"/>
            <a:ext cx="858838" cy="1144588"/>
            <a:chOff x="1414099" y="2016623"/>
            <a:chExt cx="858838" cy="1144588"/>
          </a:xfrm>
        </p:grpSpPr>
        <p:sp>
          <p:nvSpPr>
            <p:cNvPr id="10" name="Rectangle 9"/>
            <p:cNvSpPr/>
            <p:nvPr/>
          </p:nvSpPr>
          <p:spPr>
            <a:xfrm>
              <a:off x="1414099" y="2016623"/>
              <a:ext cx="858838" cy="11445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monro0068d_m1_notex_d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8" r="22395"/>
            <a:stretch>
              <a:fillRect/>
            </a:stretch>
          </p:blipFill>
          <p:spPr bwMode="auto">
            <a:xfrm>
              <a:off x="1540819" y="2161463"/>
              <a:ext cx="605399" cy="79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966429" y="135184"/>
            <a:ext cx="858838" cy="1144588"/>
            <a:chOff x="2462842" y="814486"/>
            <a:chExt cx="858838" cy="1144588"/>
          </a:xfrm>
        </p:grpSpPr>
        <p:sp>
          <p:nvSpPr>
            <p:cNvPr id="11" name="Rectangle 10"/>
            <p:cNvSpPr/>
            <p:nvPr/>
          </p:nvSpPr>
          <p:spPr>
            <a:xfrm>
              <a:off x="2462842" y="814486"/>
              <a:ext cx="858838" cy="11445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1" descr="Dsc_0010b_bm1_Input_BIG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36"/>
            <a:stretch>
              <a:fillRect/>
            </a:stretch>
          </p:blipFill>
          <p:spPr bwMode="auto">
            <a:xfrm>
              <a:off x="2674953" y="867060"/>
              <a:ext cx="434615" cy="1074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971098" y="1337321"/>
            <a:ext cx="858838" cy="1144588"/>
            <a:chOff x="2467511" y="2016623"/>
            <a:chExt cx="858838" cy="1144588"/>
          </a:xfrm>
        </p:grpSpPr>
        <p:sp>
          <p:nvSpPr>
            <p:cNvPr id="12" name="Rectangle 11"/>
            <p:cNvSpPr/>
            <p:nvPr/>
          </p:nvSpPr>
          <p:spPr>
            <a:xfrm>
              <a:off x="2467511" y="2016623"/>
              <a:ext cx="858838" cy="11445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2" descr="Dsc_0010b_bm1_notex_d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8" r="28192"/>
            <a:stretch>
              <a:fillRect/>
            </a:stretch>
          </p:blipFill>
          <p:spPr bwMode="auto">
            <a:xfrm>
              <a:off x="2674953" y="2097267"/>
              <a:ext cx="443955" cy="85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934436" y="1337321"/>
            <a:ext cx="858838" cy="1144588"/>
            <a:chOff x="2185846" y="3227115"/>
            <a:chExt cx="858838" cy="1144588"/>
          </a:xfrm>
        </p:grpSpPr>
        <p:sp>
          <p:nvSpPr>
            <p:cNvPr id="18" name="Rectangle 17"/>
            <p:cNvSpPr/>
            <p:nvPr/>
          </p:nvSpPr>
          <p:spPr>
            <a:xfrm>
              <a:off x="2185846" y="3227115"/>
              <a:ext cx="858838" cy="11445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Dsc_0010b_bm1_BACK_a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06" r="30469"/>
            <a:stretch>
              <a:fillRect/>
            </a:stretch>
          </p:blipFill>
          <p:spPr bwMode="auto">
            <a:xfrm>
              <a:off x="2351605" y="3261079"/>
              <a:ext cx="527320" cy="1037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438385" y="2500415"/>
            <a:ext cx="226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[</a:t>
            </a:r>
            <a:r>
              <a:rPr lang="en-US" sz="1200" dirty="0" err="1" smtClean="0">
                <a:latin typeface="Calibri" pitchFamily="34" charset="0"/>
              </a:rPr>
              <a:t>Hassner&amp;Basri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’06a, ‘06b,’13]</a:t>
            </a: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8385" y="1126425"/>
            <a:ext cx="2262158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Segoe Script" panose="020B0504020000000003" pitchFamily="34" charset="0"/>
              </a:rPr>
              <a:t>Shape by-example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people.csail.mit.edu/celiu/LabelTransfer/Figures/SystemOver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44" b="96695" l="18500" r="27750">
                        <a14:foregroundMark x1="19667" y1="51868" x2="26833" y2="64080"/>
                        <a14:foregroundMark x1="20417" y1="52011" x2="26417" y2="52730"/>
                        <a14:foregroundMark x1="19583" y1="51437" x2="23833" y2="51580"/>
                        <a14:foregroundMark x1="27417" y1="66810" x2="20667" y2="66667"/>
                        <a14:foregroundMark x1="19667" y1="81897" x2="27000" y2="94828"/>
                        <a14:foregroundMark x1="27333" y1="82040" x2="19833" y2="94971"/>
                        <a14:foregroundMark x1="27250" y1="82759" x2="27083" y2="93247"/>
                        <a14:backgroundMark x1="20333" y1="65805" x2="27500" y2="65805"/>
                        <a14:backgroundMark x1="21667" y1="51437" x2="21667" y2="51437"/>
                        <a14:backgroundMark x1="21667" y1="51437" x2="21667" y2="5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0689" r="72247" b="3615"/>
          <a:stretch/>
        </p:blipFill>
        <p:spPr bwMode="auto">
          <a:xfrm>
            <a:off x="1107111" y="3566747"/>
            <a:ext cx="1044054" cy="30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people.csail.mit.edu/celiu/LabelTransfer/Figures/SystemOver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86" b="81034" l="0" r="9250">
                        <a14:foregroundMark x1="4667" y1="68966" x2="6833" y2="70690"/>
                        <a14:foregroundMark x1="8583" y1="67241" x2="8500" y2="74856"/>
                        <a14:foregroundMark x1="4667" y1="68103" x2="8333" y2="68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" t="65927" r="90802" b="18986"/>
          <a:stretch/>
        </p:blipFill>
        <p:spPr bwMode="auto">
          <a:xfrm>
            <a:off x="145814" y="4581342"/>
            <a:ext cx="1011809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6" name="Picture 4" descr="http://people.csail.mit.edu/celiu/LabelTransfer/Figures/SystemOvervi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14" b="76006" l="81250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06" t="59938" r="9347" b="24247"/>
          <a:stretch/>
        </p:blipFill>
        <p:spPr bwMode="auto">
          <a:xfrm>
            <a:off x="3093321" y="4557211"/>
            <a:ext cx="1068387" cy="10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people.csail.mit.edu/celiu/LabelTransfer/Figures/SystemOvervie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75" b="96408" l="36250" r="45250">
                        <a14:foregroundMark x1="36750" y1="51868" x2="44250" y2="64511"/>
                        <a14:foregroundMark x1="36917" y1="67241" x2="44167" y2="79598"/>
                        <a14:foregroundMark x1="44417" y1="66954" x2="37083" y2="79454"/>
                        <a14:foregroundMark x1="43917" y1="68534" x2="44000" y2="78305"/>
                        <a14:foregroundMark x1="44333" y1="92241" x2="44417" y2="94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58" t="50689" r="54616" b="3615"/>
          <a:stretch/>
        </p:blipFill>
        <p:spPr bwMode="auto">
          <a:xfrm>
            <a:off x="2100653" y="3566747"/>
            <a:ext cx="1043179" cy="30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00394" y="5609882"/>
            <a:ext cx="157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[Liu, Yuen &amp; </a:t>
            </a:r>
            <a:r>
              <a:rPr lang="en-US" sz="1200" dirty="0" err="1">
                <a:latin typeface="Calibri" pitchFamily="34" charset="0"/>
              </a:rPr>
              <a:t>Torralba</a:t>
            </a:r>
            <a:r>
              <a:rPr lang="en-US" sz="1200" dirty="0">
                <a:latin typeface="Calibri" pitchFamily="34" charset="0"/>
              </a:rPr>
              <a:t> ’11</a:t>
            </a:r>
            <a:r>
              <a:rPr lang="en-US" sz="1200" dirty="0" smtClean="0">
                <a:latin typeface="Calibri" pitchFamily="34" charset="0"/>
              </a:rPr>
              <a:t>; Rubinstein, Liu &amp; Freeman’ 12 ]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8928" y="6350220"/>
            <a:ext cx="3554178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Segoe Script" panose="020B0504020000000003" pitchFamily="34" charset="0"/>
              </a:rPr>
              <a:t>Label transfer / scene parsing 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" y="105683"/>
            <a:ext cx="3712157" cy="2718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2435" y="2736503"/>
            <a:ext cx="175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Why is this useful?</a:t>
            </a:r>
          </a:p>
        </p:txBody>
      </p:sp>
    </p:spTree>
    <p:extLst>
      <p:ext uri="{BB962C8B-B14F-4D97-AF65-F5344CB8AC3E}">
        <p14:creationId xmlns:p14="http://schemas.microsoft.com/office/powerpoint/2010/main" val="17383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" y="105683"/>
            <a:ext cx="3712157" cy="271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" y="3566747"/>
            <a:ext cx="4425330" cy="320013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43" b="43524" l="22679" r="50714">
                        <a14:foregroundMark x1="30595" y1="24286" x2="35417" y2="31619"/>
                        <a14:foregroundMark x1="38690" y1="24571" x2="43274" y2="31619"/>
                        <a14:foregroundMark x1="45000" y1="24381" x2="49524" y2="31524"/>
                        <a14:foregroundMark x1="38690" y1="33714" x2="42500" y2="40000"/>
                        <a14:foregroundMark x1="45833" y1="34952" x2="49345" y2="39905"/>
                        <a14:foregroundMark x1="31190" y1="34762" x2="34286" y2="40571"/>
                        <a14:foregroundMark x1="23750" y1="23524" x2="29107" y2="32190"/>
                        <a14:foregroundMark x1="26310" y1="32667" x2="27321" y2="32476"/>
                        <a14:foregroundMark x1="48333" y1="32571" x2="39940" y2="32571"/>
                        <a14:foregroundMark x1="23810" y1="33524" x2="29107" y2="41333"/>
                        <a14:backgroundMark x1="23690" y1="32762" x2="50536" y2="32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9" t="21188" r="49165" b="56318"/>
          <a:stretch/>
        </p:blipFill>
        <p:spPr bwMode="auto">
          <a:xfrm>
            <a:off x="4876036" y="4243879"/>
            <a:ext cx="4031631" cy="20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00424" y="4074602"/>
            <a:ext cx="1782860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Depth transfer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807" y="6239275"/>
            <a:ext cx="30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[</a:t>
            </a:r>
            <a:r>
              <a:rPr lang="en-US" sz="1200" dirty="0" err="1" smtClean="0">
                <a:latin typeface="Calibri" pitchFamily="34" charset="0"/>
              </a:rPr>
              <a:t>Karsch</a:t>
            </a:r>
            <a:r>
              <a:rPr lang="en-US" sz="1200" dirty="0" smtClean="0">
                <a:latin typeface="Calibri" pitchFamily="34" charset="0"/>
              </a:rPr>
              <a:t>, Liu &amp; Kang ’12]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466" y="4988436"/>
            <a:ext cx="90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2435" y="2736503"/>
            <a:ext cx="175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Why is this useful?</a:t>
            </a:r>
          </a:p>
        </p:txBody>
      </p:sp>
    </p:spTree>
    <p:extLst>
      <p:ext uri="{BB962C8B-B14F-4D97-AF65-F5344CB8AC3E}">
        <p14:creationId xmlns:p14="http://schemas.microsoft.com/office/powerpoint/2010/main" val="31724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" y="105683"/>
            <a:ext cx="3712157" cy="271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" y="3566747"/>
            <a:ext cx="4425330" cy="3200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9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6" y="4057998"/>
            <a:ext cx="4029123" cy="2511345"/>
          </a:xfrm>
          <a:prstGeom prst="rect">
            <a:avLst/>
          </a:prstGeom>
        </p:spPr>
      </p:pic>
      <p:pic>
        <p:nvPicPr>
          <p:cNvPr id="11" name="Picture 7" descr="http://people.csail.mit.edu/celiu/SIFTflow/pictures/faceReco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6869" l="0" r="29778">
                        <a14:foregroundMark x1="1667" y1="2736" x2="9000" y2="27660"/>
                        <a14:foregroundMark x1="11778" y1="4559" x2="18667" y2="27356"/>
                        <a14:foregroundMark x1="21000" y1="3951" x2="28000" y2="29483"/>
                        <a14:foregroundMark x1="28667" y1="35562" x2="21000" y2="62310"/>
                        <a14:foregroundMark x1="18667" y1="36170" x2="11333" y2="6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343" b="33447"/>
          <a:stretch/>
        </p:blipFill>
        <p:spPr bwMode="auto">
          <a:xfrm>
            <a:off x="6721838" y="255683"/>
            <a:ext cx="2122892" cy="174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27937" y="145786"/>
            <a:ext cx="1973618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Face recognition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1851" y="1942011"/>
            <a:ext cx="1750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[Liu, Yuen &amp; </a:t>
            </a:r>
            <a:r>
              <a:rPr lang="en-US" sz="1200" dirty="0" err="1">
                <a:latin typeface="Calibri" pitchFamily="34" charset="0"/>
              </a:rPr>
              <a:t>Torralba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’11]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9" name="Picture 3" descr="D:\talhassner\My Docs\project-Fine-Grained-Texture\code_Tal\combined_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3" y="2753236"/>
            <a:ext cx="722307" cy="8801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talhassner\My Docs\project-Fine-Grained-Texture\code_Tal\combined_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66" y="2752056"/>
            <a:ext cx="722307" cy="880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talhassner\My Docs\project-Fine-Grained-Texture\code_Tal\combined_b2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0" y="2752056"/>
            <a:ext cx="722307" cy="8801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308720" y="2517231"/>
            <a:ext cx="2760692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Fingerprint recognition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71631" y="3633380"/>
            <a:ext cx="1686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[</a:t>
            </a:r>
            <a:r>
              <a:rPr lang="en-US" sz="1200" dirty="0" err="1" smtClean="0">
                <a:latin typeface="Calibri" pitchFamily="34" charset="0"/>
              </a:rPr>
              <a:t>Hassner</a:t>
            </a:r>
            <a:r>
              <a:rPr lang="en-US" sz="1200" dirty="0" smtClean="0">
                <a:latin typeface="Calibri" pitchFamily="34" charset="0"/>
              </a:rPr>
              <a:t>, </a:t>
            </a:r>
            <a:r>
              <a:rPr lang="en-US" sz="1200" dirty="0" err="1" smtClean="0">
                <a:latin typeface="Calibri" pitchFamily="34" charset="0"/>
              </a:rPr>
              <a:t>Saban</a:t>
            </a:r>
            <a:r>
              <a:rPr lang="en-US" sz="1200" dirty="0" smtClean="0">
                <a:latin typeface="Calibri" pitchFamily="34" charset="0"/>
              </a:rPr>
              <a:t> &amp; Wolf]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2435" y="2736503"/>
            <a:ext cx="175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Why is this useful?</a:t>
            </a:r>
          </a:p>
        </p:txBody>
      </p:sp>
    </p:spTree>
    <p:extLst>
      <p:ext uri="{BB962C8B-B14F-4D97-AF65-F5344CB8AC3E}">
        <p14:creationId xmlns:p14="http://schemas.microsoft.com/office/powerpoint/2010/main" val="269263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" y="105683"/>
            <a:ext cx="3712157" cy="271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" y="3566747"/>
            <a:ext cx="4425330" cy="3200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9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6" y="4057998"/>
            <a:ext cx="4029123" cy="2511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8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0" y="131083"/>
            <a:ext cx="2779546" cy="3827972"/>
          </a:xfrm>
          <a:prstGeom prst="rect">
            <a:avLst/>
          </a:prstGeom>
        </p:spPr>
      </p:pic>
      <p:pic>
        <p:nvPicPr>
          <p:cNvPr id="16" name="Picture 3" descr="D:\talhassner\MyDocs\project-face-flows\ver_b\back\someresults\amidala.inputImage..rf.100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31448" y="349287"/>
            <a:ext cx="966484" cy="9655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" name="Picture 2" descr="D:\talhassner\My Docs\project-face_flows\ver_b\back\explore\result_amadala_c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8955" y="979707"/>
            <a:ext cx="594310" cy="117887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talhassner\My Docs\conf-ICCV-2013\supp_a\someresults\3598302.inputImageCrpt..rf.100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90739" y="349287"/>
            <a:ext cx="970381" cy="97038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D:\talhassner\My Docs\conf-ICCV-2013\supp_a\someresults\3598302_segb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6915">
            <a:off x="5209034" y="908290"/>
            <a:ext cx="646921" cy="11243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013941" y="53010"/>
            <a:ext cx="2303836" cy="33855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New view synthesis</a:t>
            </a:r>
            <a:endParaRPr lang="en-US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69458" y="2020084"/>
            <a:ext cx="101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[</a:t>
            </a:r>
            <a:r>
              <a:rPr lang="en-US" sz="1200" dirty="0" err="1" smtClean="0">
                <a:latin typeface="Calibri" pitchFamily="34" charset="0"/>
              </a:rPr>
              <a:t>Hassner</a:t>
            </a:r>
            <a:r>
              <a:rPr lang="en-US" sz="1200" dirty="0" smtClean="0">
                <a:latin typeface="Calibri" pitchFamily="34" charset="0"/>
              </a:rPr>
              <a:t> ‘13]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2435" y="2736503"/>
            <a:ext cx="175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Why is this useful?</a:t>
            </a:r>
          </a:p>
        </p:txBody>
      </p:sp>
    </p:spTree>
    <p:extLst>
      <p:ext uri="{BB962C8B-B14F-4D97-AF65-F5344CB8AC3E}">
        <p14:creationId xmlns:p14="http://schemas.microsoft.com/office/powerpoint/2010/main" val="10493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l">
          <a:defRPr sz="2800" dirty="0" smtClean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15248</TotalTime>
  <Words>1240</Words>
  <Application>Microsoft Office PowerPoint</Application>
  <PresentationFormat>On-screen Show (4:3)</PresentationFormat>
  <Paragraphs>207</Paragraphs>
  <Slides>42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Office Theme</vt:lpstr>
      <vt:lpstr>Equation</vt:lpstr>
      <vt:lpstr>Scale-less Dense Correspondences</vt:lpstr>
      <vt:lpstr>Matching Pixels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Dense matching with scale differences</vt:lpstr>
      <vt:lpstr>Dense SIFT (DSIFT)</vt:lpstr>
      <vt:lpstr>SIFT-Flow</vt:lpstr>
      <vt:lpstr>SIFT-Flow</vt:lpstr>
      <vt:lpstr>Dense matching with scale differences</vt:lpstr>
      <vt:lpstr>Log-Polar sampling</vt:lpstr>
      <vt:lpstr>From Rotation + Scale to translation</vt:lpstr>
      <vt:lpstr>Translation invariance</vt:lpstr>
      <vt:lpstr>SID-Flow</vt:lpstr>
      <vt:lpstr>SID-Flow</vt:lpstr>
      <vt:lpstr>Dense matching with scale differences</vt:lpstr>
      <vt:lpstr>SIFTs and Multiple Scales</vt:lpstr>
      <vt:lpstr>SIFTs and Multiple Scales</vt:lpstr>
      <vt:lpstr>Observation 1</vt:lpstr>
      <vt:lpstr>PowerPoint Presentation</vt:lpstr>
      <vt:lpstr>Matching ver.1</vt:lpstr>
      <vt:lpstr>To Illustrate</vt:lpstr>
      <vt:lpstr>Observation 2</vt:lpstr>
      <vt:lpstr>Main Assumption</vt:lpstr>
      <vt:lpstr>So, for each pixel…</vt:lpstr>
      <vt:lpstr>Matching ver.2</vt:lpstr>
      <vt:lpstr>To Illustrate</vt:lpstr>
      <vt:lpstr>The Scale-Less SIFT (SLS)</vt:lpstr>
      <vt:lpstr>The Scale-Less SIFT (SLS)</vt:lpstr>
      <vt:lpstr>SLS-Flow</vt:lpstr>
      <vt:lpstr>Dense-Flow with SLS</vt:lpstr>
      <vt:lpstr>Dense-Flow with SLS</vt:lpstr>
      <vt:lpstr>What we saw</vt:lpstr>
      <vt:lpstr>PowerPoint Presentation</vt:lpstr>
      <vt:lpstr>References</vt:lpstr>
      <vt:lpstr>Resources</vt:lpstr>
      <vt:lpstr>PowerPoint Presentation</vt:lpstr>
      <vt:lpstr>struct</vt:lpstr>
    </vt:vector>
  </TitlesOfParts>
  <Company>Technion R&amp;D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user</dc:creator>
  <cp:lastModifiedBy>Hassner</cp:lastModifiedBy>
  <cp:revision>1015</cp:revision>
  <cp:lastPrinted>2000-08-22T15:50:43Z</cp:lastPrinted>
  <dcterms:created xsi:type="dcterms:W3CDTF">1999-10-18T08:30:57Z</dcterms:created>
  <dcterms:modified xsi:type="dcterms:W3CDTF">2013-12-15T12:36:37Z</dcterms:modified>
</cp:coreProperties>
</file>