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handoutMasterIdLst>
    <p:handoutMasterId r:id="rId21"/>
  </p:handoutMasterIdLst>
  <p:sldIdLst>
    <p:sldId id="256" r:id="rId2"/>
    <p:sldId id="302" r:id="rId3"/>
    <p:sldId id="281" r:id="rId4"/>
    <p:sldId id="301" r:id="rId5"/>
    <p:sldId id="259" r:id="rId6"/>
    <p:sldId id="307" r:id="rId7"/>
    <p:sldId id="306" r:id="rId8"/>
    <p:sldId id="263" r:id="rId9"/>
    <p:sldId id="265" r:id="rId10"/>
    <p:sldId id="308" r:id="rId11"/>
    <p:sldId id="313" r:id="rId12"/>
    <p:sldId id="314" r:id="rId13"/>
    <p:sldId id="296" r:id="rId14"/>
    <p:sldId id="304" r:id="rId15"/>
    <p:sldId id="305" r:id="rId16"/>
    <p:sldId id="315" r:id="rId17"/>
    <p:sldId id="303" r:id="rId18"/>
    <p:sldId id="294"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FF9CE-ACC2-4336-ABDC-4D8C54EF46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9E8D0426-BB14-4808-9E28-C4A8B442181B}">
      <dgm:prSet phldrT="[טקסט]"/>
      <dgm:spPr/>
      <dgm:t>
        <a:bodyPr/>
        <a:lstStyle/>
        <a:p>
          <a:pPr rtl="0"/>
          <a:r>
            <a:rPr lang="en-US" dirty="0" smtClean="0">
              <a:latin typeface="Times New Roman" pitchFamily="18" charset="0"/>
              <a:cs typeface="Times New Roman" pitchFamily="18" charset="0"/>
            </a:rPr>
            <a:t>Metacognitive (Regulation of cognition)</a:t>
          </a:r>
          <a:endParaRPr lang="he-IL" dirty="0"/>
        </a:p>
      </dgm:t>
    </dgm:pt>
    <dgm:pt modelId="{64C5617D-0C37-48B7-989C-A778E26C6DCA}" type="parTrans" cxnId="{77E763D7-0051-4598-AC2C-A3C99BC17325}">
      <dgm:prSet/>
      <dgm:spPr/>
      <dgm:t>
        <a:bodyPr/>
        <a:lstStyle/>
        <a:p>
          <a:pPr rtl="1"/>
          <a:endParaRPr lang="he-IL"/>
        </a:p>
      </dgm:t>
    </dgm:pt>
    <dgm:pt modelId="{855BDAC2-7168-4B2C-AE74-289565EDDEDA}" type="sibTrans" cxnId="{77E763D7-0051-4598-AC2C-A3C99BC17325}">
      <dgm:prSet/>
      <dgm:spPr/>
      <dgm:t>
        <a:bodyPr/>
        <a:lstStyle/>
        <a:p>
          <a:pPr rtl="1"/>
          <a:endParaRPr lang="he-IL"/>
        </a:p>
      </dgm:t>
    </dgm:pt>
    <dgm:pt modelId="{B3DCBC44-4527-4AAE-B3EF-C6152C02B5A9}">
      <dgm:prSet phldrT="[טקסט]"/>
      <dgm:spPr/>
      <dgm:t>
        <a:bodyPr/>
        <a:lstStyle/>
        <a:p>
          <a:pPr rtl="1"/>
          <a:r>
            <a:rPr lang="en-US" dirty="0" smtClean="0">
              <a:latin typeface="Times New Roman" pitchFamily="18" charset="0"/>
              <a:cs typeface="Times New Roman" pitchFamily="18" charset="0"/>
            </a:rPr>
            <a:t>Resource management</a:t>
          </a:r>
          <a:endParaRPr lang="he-IL"/>
        </a:p>
      </dgm:t>
    </dgm:pt>
    <dgm:pt modelId="{3EE523D0-F2BD-4FF0-A6A1-CDDB05B75EC3}" type="parTrans" cxnId="{5CEFC99D-FD98-4E53-B8D5-499E591FB02E}">
      <dgm:prSet/>
      <dgm:spPr/>
      <dgm:t>
        <a:bodyPr/>
        <a:lstStyle/>
        <a:p>
          <a:pPr rtl="1"/>
          <a:endParaRPr lang="he-IL"/>
        </a:p>
      </dgm:t>
    </dgm:pt>
    <dgm:pt modelId="{7BB721D6-D349-43FD-B945-6F1B746FA7E1}" type="sibTrans" cxnId="{5CEFC99D-FD98-4E53-B8D5-499E591FB02E}">
      <dgm:prSet/>
      <dgm:spPr/>
      <dgm:t>
        <a:bodyPr/>
        <a:lstStyle/>
        <a:p>
          <a:pPr rtl="1"/>
          <a:endParaRPr lang="he-IL"/>
        </a:p>
      </dgm:t>
    </dgm:pt>
    <dgm:pt modelId="{5D1138E5-A39A-490D-9AF9-44FE2897F5C7}">
      <dgm:prSet/>
      <dgm:spPr/>
      <dgm:t>
        <a:bodyPr/>
        <a:lstStyle/>
        <a:p>
          <a:pPr rtl="0"/>
          <a:r>
            <a:rPr lang="en-US" dirty="0" smtClean="0">
              <a:latin typeface="Times New Roman" pitchFamily="18" charset="0"/>
              <a:cs typeface="Times New Roman" pitchFamily="18" charset="0"/>
            </a:rPr>
            <a:t>Cognitive learning strategies</a:t>
          </a:r>
          <a:endParaRPr lang="en-US" dirty="0">
            <a:latin typeface="Times New Roman" pitchFamily="18" charset="0"/>
            <a:cs typeface="Times New Roman" pitchFamily="18" charset="0"/>
          </a:endParaRPr>
        </a:p>
      </dgm:t>
    </dgm:pt>
    <dgm:pt modelId="{AFEE5792-F7B7-4DE4-9B2B-10699C67898A}" type="parTrans" cxnId="{65A5FA34-1417-4CA3-BF09-C48FB9532B1E}">
      <dgm:prSet/>
      <dgm:spPr/>
      <dgm:t>
        <a:bodyPr/>
        <a:lstStyle/>
        <a:p>
          <a:pPr rtl="1"/>
          <a:endParaRPr lang="he-IL"/>
        </a:p>
      </dgm:t>
    </dgm:pt>
    <dgm:pt modelId="{09A1ACAE-E386-41F4-8893-37D8B665FF61}" type="sibTrans" cxnId="{65A5FA34-1417-4CA3-BF09-C48FB9532B1E}">
      <dgm:prSet/>
      <dgm:spPr/>
      <dgm:t>
        <a:bodyPr/>
        <a:lstStyle/>
        <a:p>
          <a:pPr rtl="1"/>
          <a:endParaRPr lang="he-IL"/>
        </a:p>
      </dgm:t>
    </dgm:pt>
    <dgm:pt modelId="{E905E00C-191D-4FE3-ABD3-8F510FA2D838}">
      <dgm:prSet phldrT="[טקסט]" custT="1"/>
      <dgm:spPr/>
      <dgm:t>
        <a:bodyPr/>
        <a:lstStyle/>
        <a:p>
          <a:pPr algn="ctr" rtl="1"/>
          <a:r>
            <a:rPr lang="en-US" sz="2200" baseline="0" dirty="0" smtClean="0">
              <a:latin typeface="Times New Roman" pitchFamily="18" charset="0"/>
              <a:cs typeface="Times New Roman" pitchFamily="18" charset="0"/>
            </a:rPr>
            <a:t>Students’ learning experience</a:t>
          </a:r>
          <a:endParaRPr lang="he-IL" sz="2200" baseline="0" dirty="0">
            <a:latin typeface="Times New Roman" pitchFamily="18" charset="0"/>
            <a:cs typeface="Times New Roman" pitchFamily="18" charset="0"/>
          </a:endParaRPr>
        </a:p>
      </dgm:t>
    </dgm:pt>
    <dgm:pt modelId="{E77DC225-DCFE-4842-8EFA-77A1FAED1BD8}" type="sibTrans" cxnId="{CEA3A786-9C67-406F-841D-2D1DBAC6F2A2}">
      <dgm:prSet/>
      <dgm:spPr/>
      <dgm:t>
        <a:bodyPr/>
        <a:lstStyle/>
        <a:p>
          <a:pPr rtl="1"/>
          <a:endParaRPr lang="he-IL"/>
        </a:p>
      </dgm:t>
    </dgm:pt>
    <dgm:pt modelId="{762E9F7A-58ED-493F-9A48-18E8CC19C09D}" type="parTrans" cxnId="{CEA3A786-9C67-406F-841D-2D1DBAC6F2A2}">
      <dgm:prSet/>
      <dgm:spPr/>
      <dgm:t>
        <a:bodyPr/>
        <a:lstStyle/>
        <a:p>
          <a:pPr rtl="1"/>
          <a:endParaRPr lang="he-IL"/>
        </a:p>
      </dgm:t>
    </dgm:pt>
    <dgm:pt modelId="{9F8696B8-1596-428B-BE1C-5E99C79EFADA}" type="pres">
      <dgm:prSet presAssocID="{C2DFF9CE-ACC2-4336-ABDC-4D8C54EF465D}" presName="hierChild1" presStyleCnt="0">
        <dgm:presLayoutVars>
          <dgm:orgChart val="1"/>
          <dgm:chPref val="1"/>
          <dgm:dir/>
          <dgm:animOne val="branch"/>
          <dgm:animLvl val="lvl"/>
          <dgm:resizeHandles/>
        </dgm:presLayoutVars>
      </dgm:prSet>
      <dgm:spPr/>
      <dgm:t>
        <a:bodyPr/>
        <a:lstStyle/>
        <a:p>
          <a:pPr rtl="1"/>
          <a:endParaRPr lang="he-IL"/>
        </a:p>
      </dgm:t>
    </dgm:pt>
    <dgm:pt modelId="{A8249F0A-C197-455E-9FB1-CD9D169CF2AB}" type="pres">
      <dgm:prSet presAssocID="{E905E00C-191D-4FE3-ABD3-8F510FA2D838}" presName="hierRoot1" presStyleCnt="0">
        <dgm:presLayoutVars>
          <dgm:hierBranch val="init"/>
        </dgm:presLayoutVars>
      </dgm:prSet>
      <dgm:spPr/>
    </dgm:pt>
    <dgm:pt modelId="{92D2A268-6064-4811-A868-BE3F7B9A1CD8}" type="pres">
      <dgm:prSet presAssocID="{E905E00C-191D-4FE3-ABD3-8F510FA2D838}" presName="rootComposite1" presStyleCnt="0"/>
      <dgm:spPr/>
    </dgm:pt>
    <dgm:pt modelId="{08CAFC0F-483A-418A-9072-D707C7D98941}" type="pres">
      <dgm:prSet presAssocID="{E905E00C-191D-4FE3-ABD3-8F510FA2D838}" presName="rootText1" presStyleLbl="node0" presStyleIdx="0" presStyleCnt="1">
        <dgm:presLayoutVars>
          <dgm:chPref val="3"/>
        </dgm:presLayoutVars>
      </dgm:prSet>
      <dgm:spPr/>
      <dgm:t>
        <a:bodyPr/>
        <a:lstStyle/>
        <a:p>
          <a:pPr rtl="1"/>
          <a:endParaRPr lang="he-IL"/>
        </a:p>
      </dgm:t>
    </dgm:pt>
    <dgm:pt modelId="{853773C7-2F51-47D8-8151-91460B9A7587}" type="pres">
      <dgm:prSet presAssocID="{E905E00C-191D-4FE3-ABD3-8F510FA2D838}" presName="rootConnector1" presStyleLbl="node1" presStyleIdx="0" presStyleCnt="0"/>
      <dgm:spPr/>
      <dgm:t>
        <a:bodyPr/>
        <a:lstStyle/>
        <a:p>
          <a:pPr rtl="1"/>
          <a:endParaRPr lang="he-IL"/>
        </a:p>
      </dgm:t>
    </dgm:pt>
    <dgm:pt modelId="{F70F041C-48C4-42F7-9B6C-47EA89DB5E09}" type="pres">
      <dgm:prSet presAssocID="{E905E00C-191D-4FE3-ABD3-8F510FA2D838}" presName="hierChild2" presStyleCnt="0"/>
      <dgm:spPr/>
    </dgm:pt>
    <dgm:pt modelId="{04529F45-249F-4EAB-B915-94C420FF65C8}" type="pres">
      <dgm:prSet presAssocID="{AFEE5792-F7B7-4DE4-9B2B-10699C67898A}" presName="Name37" presStyleLbl="parChTrans1D2" presStyleIdx="0" presStyleCnt="3"/>
      <dgm:spPr/>
      <dgm:t>
        <a:bodyPr/>
        <a:lstStyle/>
        <a:p>
          <a:pPr rtl="1"/>
          <a:endParaRPr lang="he-IL"/>
        </a:p>
      </dgm:t>
    </dgm:pt>
    <dgm:pt modelId="{C7FAFDD6-4F46-41F0-8B38-255D603C6748}" type="pres">
      <dgm:prSet presAssocID="{5D1138E5-A39A-490D-9AF9-44FE2897F5C7}" presName="hierRoot2" presStyleCnt="0">
        <dgm:presLayoutVars>
          <dgm:hierBranch val="init"/>
        </dgm:presLayoutVars>
      </dgm:prSet>
      <dgm:spPr/>
    </dgm:pt>
    <dgm:pt modelId="{E2A33C9A-8A06-4983-AA6B-78F7862B9727}" type="pres">
      <dgm:prSet presAssocID="{5D1138E5-A39A-490D-9AF9-44FE2897F5C7}" presName="rootComposite" presStyleCnt="0"/>
      <dgm:spPr/>
    </dgm:pt>
    <dgm:pt modelId="{CAFE4610-F5E3-4322-A30C-454199CA89C4}" type="pres">
      <dgm:prSet presAssocID="{5D1138E5-A39A-490D-9AF9-44FE2897F5C7}" presName="rootText" presStyleLbl="node2" presStyleIdx="0" presStyleCnt="3">
        <dgm:presLayoutVars>
          <dgm:chPref val="3"/>
        </dgm:presLayoutVars>
      </dgm:prSet>
      <dgm:spPr/>
      <dgm:t>
        <a:bodyPr/>
        <a:lstStyle/>
        <a:p>
          <a:pPr rtl="1"/>
          <a:endParaRPr lang="he-IL"/>
        </a:p>
      </dgm:t>
    </dgm:pt>
    <dgm:pt modelId="{411F4E59-B743-4E25-8514-DCF9FBB1520E}" type="pres">
      <dgm:prSet presAssocID="{5D1138E5-A39A-490D-9AF9-44FE2897F5C7}" presName="rootConnector" presStyleLbl="node2" presStyleIdx="0" presStyleCnt="3"/>
      <dgm:spPr/>
      <dgm:t>
        <a:bodyPr/>
        <a:lstStyle/>
        <a:p>
          <a:pPr rtl="1"/>
          <a:endParaRPr lang="he-IL"/>
        </a:p>
      </dgm:t>
    </dgm:pt>
    <dgm:pt modelId="{9B812192-FF93-407E-82C6-5C31C0BCBB5D}" type="pres">
      <dgm:prSet presAssocID="{5D1138E5-A39A-490D-9AF9-44FE2897F5C7}" presName="hierChild4" presStyleCnt="0"/>
      <dgm:spPr/>
    </dgm:pt>
    <dgm:pt modelId="{9AD4FA20-E4ED-49E2-856D-557E78EE7D7F}" type="pres">
      <dgm:prSet presAssocID="{5D1138E5-A39A-490D-9AF9-44FE2897F5C7}" presName="hierChild5" presStyleCnt="0"/>
      <dgm:spPr/>
    </dgm:pt>
    <dgm:pt modelId="{0443417A-8A44-476A-A49A-E141DBB90717}" type="pres">
      <dgm:prSet presAssocID="{64C5617D-0C37-48B7-989C-A778E26C6DCA}" presName="Name37" presStyleLbl="parChTrans1D2" presStyleIdx="1" presStyleCnt="3"/>
      <dgm:spPr/>
      <dgm:t>
        <a:bodyPr/>
        <a:lstStyle/>
        <a:p>
          <a:pPr rtl="1"/>
          <a:endParaRPr lang="he-IL"/>
        </a:p>
      </dgm:t>
    </dgm:pt>
    <dgm:pt modelId="{FAF4268A-27D2-4E10-A2C6-B7E678981F91}" type="pres">
      <dgm:prSet presAssocID="{9E8D0426-BB14-4808-9E28-C4A8B442181B}" presName="hierRoot2" presStyleCnt="0">
        <dgm:presLayoutVars>
          <dgm:hierBranch val="init"/>
        </dgm:presLayoutVars>
      </dgm:prSet>
      <dgm:spPr/>
    </dgm:pt>
    <dgm:pt modelId="{F7BE7BF9-9CE6-481A-923F-252415036097}" type="pres">
      <dgm:prSet presAssocID="{9E8D0426-BB14-4808-9E28-C4A8B442181B}" presName="rootComposite" presStyleCnt="0"/>
      <dgm:spPr/>
    </dgm:pt>
    <dgm:pt modelId="{E3E2E16A-7B20-49F8-A35A-73E936C8473D}" type="pres">
      <dgm:prSet presAssocID="{9E8D0426-BB14-4808-9E28-C4A8B442181B}" presName="rootText" presStyleLbl="node2" presStyleIdx="1" presStyleCnt="3">
        <dgm:presLayoutVars>
          <dgm:chPref val="3"/>
        </dgm:presLayoutVars>
      </dgm:prSet>
      <dgm:spPr/>
      <dgm:t>
        <a:bodyPr/>
        <a:lstStyle/>
        <a:p>
          <a:pPr rtl="1"/>
          <a:endParaRPr lang="he-IL"/>
        </a:p>
      </dgm:t>
    </dgm:pt>
    <dgm:pt modelId="{70196414-3EF9-4E86-AC02-5D67E5147A6E}" type="pres">
      <dgm:prSet presAssocID="{9E8D0426-BB14-4808-9E28-C4A8B442181B}" presName="rootConnector" presStyleLbl="node2" presStyleIdx="1" presStyleCnt="3"/>
      <dgm:spPr/>
      <dgm:t>
        <a:bodyPr/>
        <a:lstStyle/>
        <a:p>
          <a:pPr rtl="1"/>
          <a:endParaRPr lang="he-IL"/>
        </a:p>
      </dgm:t>
    </dgm:pt>
    <dgm:pt modelId="{98B17535-A2DF-4B13-8F3A-F10E0FC45142}" type="pres">
      <dgm:prSet presAssocID="{9E8D0426-BB14-4808-9E28-C4A8B442181B}" presName="hierChild4" presStyleCnt="0"/>
      <dgm:spPr/>
    </dgm:pt>
    <dgm:pt modelId="{1A63DC4C-ACBA-403A-8179-76FF7579F487}" type="pres">
      <dgm:prSet presAssocID="{9E8D0426-BB14-4808-9E28-C4A8B442181B}" presName="hierChild5" presStyleCnt="0"/>
      <dgm:spPr/>
    </dgm:pt>
    <dgm:pt modelId="{DE0D030B-EA6A-4AA3-BFB3-C09BC7395D0B}" type="pres">
      <dgm:prSet presAssocID="{3EE523D0-F2BD-4FF0-A6A1-CDDB05B75EC3}" presName="Name37" presStyleLbl="parChTrans1D2" presStyleIdx="2" presStyleCnt="3"/>
      <dgm:spPr/>
      <dgm:t>
        <a:bodyPr/>
        <a:lstStyle/>
        <a:p>
          <a:pPr rtl="1"/>
          <a:endParaRPr lang="he-IL"/>
        </a:p>
      </dgm:t>
    </dgm:pt>
    <dgm:pt modelId="{80E57B6E-417A-4CFD-85C3-E30734C24D2E}" type="pres">
      <dgm:prSet presAssocID="{B3DCBC44-4527-4AAE-B3EF-C6152C02B5A9}" presName="hierRoot2" presStyleCnt="0">
        <dgm:presLayoutVars>
          <dgm:hierBranch val="init"/>
        </dgm:presLayoutVars>
      </dgm:prSet>
      <dgm:spPr/>
    </dgm:pt>
    <dgm:pt modelId="{9D0BED9A-5EA2-46C3-B17D-AE3A4E18DEE7}" type="pres">
      <dgm:prSet presAssocID="{B3DCBC44-4527-4AAE-B3EF-C6152C02B5A9}" presName="rootComposite" presStyleCnt="0"/>
      <dgm:spPr/>
    </dgm:pt>
    <dgm:pt modelId="{B2A39C03-71CF-4DBF-A13C-86A63758FB66}" type="pres">
      <dgm:prSet presAssocID="{B3DCBC44-4527-4AAE-B3EF-C6152C02B5A9}" presName="rootText" presStyleLbl="node2" presStyleIdx="2" presStyleCnt="3">
        <dgm:presLayoutVars>
          <dgm:chPref val="3"/>
        </dgm:presLayoutVars>
      </dgm:prSet>
      <dgm:spPr/>
      <dgm:t>
        <a:bodyPr/>
        <a:lstStyle/>
        <a:p>
          <a:pPr rtl="1"/>
          <a:endParaRPr lang="he-IL"/>
        </a:p>
      </dgm:t>
    </dgm:pt>
    <dgm:pt modelId="{6AEFE8E9-098B-4C8C-B559-FFF45E4C5678}" type="pres">
      <dgm:prSet presAssocID="{B3DCBC44-4527-4AAE-B3EF-C6152C02B5A9}" presName="rootConnector" presStyleLbl="node2" presStyleIdx="2" presStyleCnt="3"/>
      <dgm:spPr/>
      <dgm:t>
        <a:bodyPr/>
        <a:lstStyle/>
        <a:p>
          <a:pPr rtl="1"/>
          <a:endParaRPr lang="he-IL"/>
        </a:p>
      </dgm:t>
    </dgm:pt>
    <dgm:pt modelId="{B6EF0692-5A66-4446-AB64-EAA64CBBA14A}" type="pres">
      <dgm:prSet presAssocID="{B3DCBC44-4527-4AAE-B3EF-C6152C02B5A9}" presName="hierChild4" presStyleCnt="0"/>
      <dgm:spPr/>
    </dgm:pt>
    <dgm:pt modelId="{75FC3BA3-49B6-45C3-8E6A-0A025157A140}" type="pres">
      <dgm:prSet presAssocID="{B3DCBC44-4527-4AAE-B3EF-C6152C02B5A9}" presName="hierChild5" presStyleCnt="0"/>
      <dgm:spPr/>
    </dgm:pt>
    <dgm:pt modelId="{9D84B577-E5C2-4E94-A5EB-A2FBB4611A28}" type="pres">
      <dgm:prSet presAssocID="{E905E00C-191D-4FE3-ABD3-8F510FA2D838}" presName="hierChild3" presStyleCnt="0"/>
      <dgm:spPr/>
    </dgm:pt>
  </dgm:ptLst>
  <dgm:cxnLst>
    <dgm:cxn modelId="{B0B15AE9-ABB3-4809-880B-D7E93CAFCFAB}" type="presOf" srcId="{9E8D0426-BB14-4808-9E28-C4A8B442181B}" destId="{70196414-3EF9-4E86-AC02-5D67E5147A6E}" srcOrd="1" destOrd="0" presId="urn:microsoft.com/office/officeart/2005/8/layout/orgChart1"/>
    <dgm:cxn modelId="{F7A4CFAC-EE25-4DB3-BB27-2023D0542161}" type="presOf" srcId="{3EE523D0-F2BD-4FF0-A6A1-CDDB05B75EC3}" destId="{DE0D030B-EA6A-4AA3-BFB3-C09BC7395D0B}" srcOrd="0" destOrd="0" presId="urn:microsoft.com/office/officeart/2005/8/layout/orgChart1"/>
    <dgm:cxn modelId="{65A5FA34-1417-4CA3-BF09-C48FB9532B1E}" srcId="{E905E00C-191D-4FE3-ABD3-8F510FA2D838}" destId="{5D1138E5-A39A-490D-9AF9-44FE2897F5C7}" srcOrd="0" destOrd="0" parTransId="{AFEE5792-F7B7-4DE4-9B2B-10699C67898A}" sibTransId="{09A1ACAE-E386-41F4-8893-37D8B665FF61}"/>
    <dgm:cxn modelId="{AFC7C5E0-5C5C-4BF8-A3EE-47B92D0EB1D2}" type="presOf" srcId="{9E8D0426-BB14-4808-9E28-C4A8B442181B}" destId="{E3E2E16A-7B20-49F8-A35A-73E936C8473D}" srcOrd="0" destOrd="0" presId="urn:microsoft.com/office/officeart/2005/8/layout/orgChart1"/>
    <dgm:cxn modelId="{4BB4B171-CAD6-4EAC-8FF7-A2D06959CC20}" type="presOf" srcId="{B3DCBC44-4527-4AAE-B3EF-C6152C02B5A9}" destId="{6AEFE8E9-098B-4C8C-B559-FFF45E4C5678}" srcOrd="1" destOrd="0" presId="urn:microsoft.com/office/officeart/2005/8/layout/orgChart1"/>
    <dgm:cxn modelId="{77E763D7-0051-4598-AC2C-A3C99BC17325}" srcId="{E905E00C-191D-4FE3-ABD3-8F510FA2D838}" destId="{9E8D0426-BB14-4808-9E28-C4A8B442181B}" srcOrd="1" destOrd="0" parTransId="{64C5617D-0C37-48B7-989C-A778E26C6DCA}" sibTransId="{855BDAC2-7168-4B2C-AE74-289565EDDEDA}"/>
    <dgm:cxn modelId="{70E4A842-DFCF-4EDE-BC8A-1B78DDA31685}" type="presOf" srcId="{E905E00C-191D-4FE3-ABD3-8F510FA2D838}" destId="{853773C7-2F51-47D8-8151-91460B9A7587}" srcOrd="1" destOrd="0" presId="urn:microsoft.com/office/officeart/2005/8/layout/orgChart1"/>
    <dgm:cxn modelId="{2D9B202C-1584-464D-A8D3-658B5DB442FB}" type="presOf" srcId="{E905E00C-191D-4FE3-ABD3-8F510FA2D838}" destId="{08CAFC0F-483A-418A-9072-D707C7D98941}" srcOrd="0" destOrd="0" presId="urn:microsoft.com/office/officeart/2005/8/layout/orgChart1"/>
    <dgm:cxn modelId="{D2989BA5-2F47-4127-90CD-F40CF18F917D}" type="presOf" srcId="{5D1138E5-A39A-490D-9AF9-44FE2897F5C7}" destId="{CAFE4610-F5E3-4322-A30C-454199CA89C4}" srcOrd="0" destOrd="0" presId="urn:microsoft.com/office/officeart/2005/8/layout/orgChart1"/>
    <dgm:cxn modelId="{46D6362C-CC01-4DD0-9C0D-504347C78224}" type="presOf" srcId="{64C5617D-0C37-48B7-989C-A778E26C6DCA}" destId="{0443417A-8A44-476A-A49A-E141DBB90717}" srcOrd="0" destOrd="0" presId="urn:microsoft.com/office/officeart/2005/8/layout/orgChart1"/>
    <dgm:cxn modelId="{D2794BAB-7F60-4561-8F6C-8EE8BE8190D3}" type="presOf" srcId="{AFEE5792-F7B7-4DE4-9B2B-10699C67898A}" destId="{04529F45-249F-4EAB-B915-94C420FF65C8}" srcOrd="0" destOrd="0" presId="urn:microsoft.com/office/officeart/2005/8/layout/orgChart1"/>
    <dgm:cxn modelId="{E1664812-DF98-4F75-AF7E-48433F582157}" type="presOf" srcId="{5D1138E5-A39A-490D-9AF9-44FE2897F5C7}" destId="{411F4E59-B743-4E25-8514-DCF9FBB1520E}" srcOrd="1" destOrd="0" presId="urn:microsoft.com/office/officeart/2005/8/layout/orgChart1"/>
    <dgm:cxn modelId="{C3BAB9C4-BCC2-4B81-994B-3B5DFCEFFCF3}" type="presOf" srcId="{C2DFF9CE-ACC2-4336-ABDC-4D8C54EF465D}" destId="{9F8696B8-1596-428B-BE1C-5E99C79EFADA}" srcOrd="0" destOrd="0" presId="urn:microsoft.com/office/officeart/2005/8/layout/orgChart1"/>
    <dgm:cxn modelId="{5CEFC99D-FD98-4E53-B8D5-499E591FB02E}" srcId="{E905E00C-191D-4FE3-ABD3-8F510FA2D838}" destId="{B3DCBC44-4527-4AAE-B3EF-C6152C02B5A9}" srcOrd="2" destOrd="0" parTransId="{3EE523D0-F2BD-4FF0-A6A1-CDDB05B75EC3}" sibTransId="{7BB721D6-D349-43FD-B945-6F1B746FA7E1}"/>
    <dgm:cxn modelId="{0EBC4032-6AC2-488D-8721-61A473D1C840}" type="presOf" srcId="{B3DCBC44-4527-4AAE-B3EF-C6152C02B5A9}" destId="{B2A39C03-71CF-4DBF-A13C-86A63758FB66}" srcOrd="0" destOrd="0" presId="urn:microsoft.com/office/officeart/2005/8/layout/orgChart1"/>
    <dgm:cxn modelId="{CEA3A786-9C67-406F-841D-2D1DBAC6F2A2}" srcId="{C2DFF9CE-ACC2-4336-ABDC-4D8C54EF465D}" destId="{E905E00C-191D-4FE3-ABD3-8F510FA2D838}" srcOrd="0" destOrd="0" parTransId="{762E9F7A-58ED-493F-9A48-18E8CC19C09D}" sibTransId="{E77DC225-DCFE-4842-8EFA-77A1FAED1BD8}"/>
    <dgm:cxn modelId="{94B46DBD-950A-46DC-A94E-13AF47989703}" type="presParOf" srcId="{9F8696B8-1596-428B-BE1C-5E99C79EFADA}" destId="{A8249F0A-C197-455E-9FB1-CD9D169CF2AB}" srcOrd="0" destOrd="0" presId="urn:microsoft.com/office/officeart/2005/8/layout/orgChart1"/>
    <dgm:cxn modelId="{2276D1D0-3EB6-4857-BA35-7593E5A4AF4E}" type="presParOf" srcId="{A8249F0A-C197-455E-9FB1-CD9D169CF2AB}" destId="{92D2A268-6064-4811-A868-BE3F7B9A1CD8}" srcOrd="0" destOrd="0" presId="urn:microsoft.com/office/officeart/2005/8/layout/orgChart1"/>
    <dgm:cxn modelId="{6D270001-DC97-444E-A580-01E417CBFB5B}" type="presParOf" srcId="{92D2A268-6064-4811-A868-BE3F7B9A1CD8}" destId="{08CAFC0F-483A-418A-9072-D707C7D98941}" srcOrd="0" destOrd="0" presId="urn:microsoft.com/office/officeart/2005/8/layout/orgChart1"/>
    <dgm:cxn modelId="{6E64123E-4BD8-4E03-B800-5CCDEFCF5F28}" type="presParOf" srcId="{92D2A268-6064-4811-A868-BE3F7B9A1CD8}" destId="{853773C7-2F51-47D8-8151-91460B9A7587}" srcOrd="1" destOrd="0" presId="urn:microsoft.com/office/officeart/2005/8/layout/orgChart1"/>
    <dgm:cxn modelId="{542D748E-B052-4FF6-B183-AC805B95D79D}" type="presParOf" srcId="{A8249F0A-C197-455E-9FB1-CD9D169CF2AB}" destId="{F70F041C-48C4-42F7-9B6C-47EA89DB5E09}" srcOrd="1" destOrd="0" presId="urn:microsoft.com/office/officeart/2005/8/layout/orgChart1"/>
    <dgm:cxn modelId="{9C7DCCBE-1064-428E-9DE3-21AD761C715D}" type="presParOf" srcId="{F70F041C-48C4-42F7-9B6C-47EA89DB5E09}" destId="{04529F45-249F-4EAB-B915-94C420FF65C8}" srcOrd="0" destOrd="0" presId="urn:microsoft.com/office/officeart/2005/8/layout/orgChart1"/>
    <dgm:cxn modelId="{88BF2CD5-F48D-4878-A2B5-3B5FC89BB7ED}" type="presParOf" srcId="{F70F041C-48C4-42F7-9B6C-47EA89DB5E09}" destId="{C7FAFDD6-4F46-41F0-8B38-255D603C6748}" srcOrd="1" destOrd="0" presId="urn:microsoft.com/office/officeart/2005/8/layout/orgChart1"/>
    <dgm:cxn modelId="{2B36B4AF-CEB9-409B-AB34-81861E824502}" type="presParOf" srcId="{C7FAFDD6-4F46-41F0-8B38-255D603C6748}" destId="{E2A33C9A-8A06-4983-AA6B-78F7862B9727}" srcOrd="0" destOrd="0" presId="urn:microsoft.com/office/officeart/2005/8/layout/orgChart1"/>
    <dgm:cxn modelId="{CEC6B9EC-6F02-46D2-A159-8D741B5537B7}" type="presParOf" srcId="{E2A33C9A-8A06-4983-AA6B-78F7862B9727}" destId="{CAFE4610-F5E3-4322-A30C-454199CA89C4}" srcOrd="0" destOrd="0" presId="urn:microsoft.com/office/officeart/2005/8/layout/orgChart1"/>
    <dgm:cxn modelId="{7252A9A9-E378-4B6F-8B70-BFDE1E6EFB0C}" type="presParOf" srcId="{E2A33C9A-8A06-4983-AA6B-78F7862B9727}" destId="{411F4E59-B743-4E25-8514-DCF9FBB1520E}" srcOrd="1" destOrd="0" presId="urn:microsoft.com/office/officeart/2005/8/layout/orgChart1"/>
    <dgm:cxn modelId="{F2476DDF-ED6C-4079-BBB7-C9AD413C60AE}" type="presParOf" srcId="{C7FAFDD6-4F46-41F0-8B38-255D603C6748}" destId="{9B812192-FF93-407E-82C6-5C31C0BCBB5D}" srcOrd="1" destOrd="0" presId="urn:microsoft.com/office/officeart/2005/8/layout/orgChart1"/>
    <dgm:cxn modelId="{428349AE-30A9-4C9B-936D-3757AA4CBEB1}" type="presParOf" srcId="{C7FAFDD6-4F46-41F0-8B38-255D603C6748}" destId="{9AD4FA20-E4ED-49E2-856D-557E78EE7D7F}" srcOrd="2" destOrd="0" presId="urn:microsoft.com/office/officeart/2005/8/layout/orgChart1"/>
    <dgm:cxn modelId="{8142F522-A537-4BFA-8EEE-8E3C205169AF}" type="presParOf" srcId="{F70F041C-48C4-42F7-9B6C-47EA89DB5E09}" destId="{0443417A-8A44-476A-A49A-E141DBB90717}" srcOrd="2" destOrd="0" presId="urn:microsoft.com/office/officeart/2005/8/layout/orgChart1"/>
    <dgm:cxn modelId="{F35DA115-8B03-4D95-A99C-0198F51628BE}" type="presParOf" srcId="{F70F041C-48C4-42F7-9B6C-47EA89DB5E09}" destId="{FAF4268A-27D2-4E10-A2C6-B7E678981F91}" srcOrd="3" destOrd="0" presId="urn:microsoft.com/office/officeart/2005/8/layout/orgChart1"/>
    <dgm:cxn modelId="{842AB623-6B50-42AA-8C47-9DBABC1F536C}" type="presParOf" srcId="{FAF4268A-27D2-4E10-A2C6-B7E678981F91}" destId="{F7BE7BF9-9CE6-481A-923F-252415036097}" srcOrd="0" destOrd="0" presId="urn:microsoft.com/office/officeart/2005/8/layout/orgChart1"/>
    <dgm:cxn modelId="{FF2F5B73-03D3-48FD-841F-948AA57AC944}" type="presParOf" srcId="{F7BE7BF9-9CE6-481A-923F-252415036097}" destId="{E3E2E16A-7B20-49F8-A35A-73E936C8473D}" srcOrd="0" destOrd="0" presId="urn:microsoft.com/office/officeart/2005/8/layout/orgChart1"/>
    <dgm:cxn modelId="{19313259-8788-4861-AE39-F250646C2FF5}" type="presParOf" srcId="{F7BE7BF9-9CE6-481A-923F-252415036097}" destId="{70196414-3EF9-4E86-AC02-5D67E5147A6E}" srcOrd="1" destOrd="0" presId="urn:microsoft.com/office/officeart/2005/8/layout/orgChart1"/>
    <dgm:cxn modelId="{9A831D98-0DA7-4138-BF0F-41960BFBA699}" type="presParOf" srcId="{FAF4268A-27D2-4E10-A2C6-B7E678981F91}" destId="{98B17535-A2DF-4B13-8F3A-F10E0FC45142}" srcOrd="1" destOrd="0" presId="urn:microsoft.com/office/officeart/2005/8/layout/orgChart1"/>
    <dgm:cxn modelId="{8EB810F3-B212-4B43-8EAE-3A71C6A27267}" type="presParOf" srcId="{FAF4268A-27D2-4E10-A2C6-B7E678981F91}" destId="{1A63DC4C-ACBA-403A-8179-76FF7579F487}" srcOrd="2" destOrd="0" presId="urn:microsoft.com/office/officeart/2005/8/layout/orgChart1"/>
    <dgm:cxn modelId="{0130C805-ED48-4884-9ADF-52CB90FB4DB4}" type="presParOf" srcId="{F70F041C-48C4-42F7-9B6C-47EA89DB5E09}" destId="{DE0D030B-EA6A-4AA3-BFB3-C09BC7395D0B}" srcOrd="4" destOrd="0" presId="urn:microsoft.com/office/officeart/2005/8/layout/orgChart1"/>
    <dgm:cxn modelId="{827D0B88-C9D6-46EA-8241-C699237D5814}" type="presParOf" srcId="{F70F041C-48C4-42F7-9B6C-47EA89DB5E09}" destId="{80E57B6E-417A-4CFD-85C3-E30734C24D2E}" srcOrd="5" destOrd="0" presId="urn:microsoft.com/office/officeart/2005/8/layout/orgChart1"/>
    <dgm:cxn modelId="{9C9570D2-5EFA-47D7-8290-E1CB8616441B}" type="presParOf" srcId="{80E57B6E-417A-4CFD-85C3-E30734C24D2E}" destId="{9D0BED9A-5EA2-46C3-B17D-AE3A4E18DEE7}" srcOrd="0" destOrd="0" presId="urn:microsoft.com/office/officeart/2005/8/layout/orgChart1"/>
    <dgm:cxn modelId="{3432A5BA-3B71-4F6A-94C2-B218C085C2FD}" type="presParOf" srcId="{9D0BED9A-5EA2-46C3-B17D-AE3A4E18DEE7}" destId="{B2A39C03-71CF-4DBF-A13C-86A63758FB66}" srcOrd="0" destOrd="0" presId="urn:microsoft.com/office/officeart/2005/8/layout/orgChart1"/>
    <dgm:cxn modelId="{0E00A116-D6B8-4BEF-A1CB-FC5D9DC0F053}" type="presParOf" srcId="{9D0BED9A-5EA2-46C3-B17D-AE3A4E18DEE7}" destId="{6AEFE8E9-098B-4C8C-B559-FFF45E4C5678}" srcOrd="1" destOrd="0" presId="urn:microsoft.com/office/officeart/2005/8/layout/orgChart1"/>
    <dgm:cxn modelId="{A06FF33D-6D6B-481A-9AB0-1AF8628512F1}" type="presParOf" srcId="{80E57B6E-417A-4CFD-85C3-E30734C24D2E}" destId="{B6EF0692-5A66-4446-AB64-EAA64CBBA14A}" srcOrd="1" destOrd="0" presId="urn:microsoft.com/office/officeart/2005/8/layout/orgChart1"/>
    <dgm:cxn modelId="{0B7897CD-EC9D-47F8-911A-A21FD20504C3}" type="presParOf" srcId="{80E57B6E-417A-4CFD-85C3-E30734C24D2E}" destId="{75FC3BA3-49B6-45C3-8E6A-0A025157A140}" srcOrd="2" destOrd="0" presId="urn:microsoft.com/office/officeart/2005/8/layout/orgChart1"/>
    <dgm:cxn modelId="{80622243-1325-4003-B6F0-BF52FB187050}" type="presParOf" srcId="{A8249F0A-C197-455E-9FB1-CD9D169CF2AB}" destId="{9D84B577-E5C2-4E94-A5EB-A2FBB4611A2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05DFC-4DD0-45A9-AA61-D9F073E6327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6E632E9D-0C19-4E9E-B513-59A28C199CA6}">
      <dgm:prSet phldrT="[טקסט]" custT="1"/>
      <dgm:spPr/>
      <dgm:t>
        <a:bodyPr/>
        <a:lstStyle/>
        <a:p>
          <a:pPr rtl="1"/>
          <a:r>
            <a:rPr lang="en-US" sz="1600" dirty="0">
              <a:latin typeface="Times New Roman" pitchFamily="18" charset="0"/>
              <a:cs typeface="Times New Roman" pitchFamily="18" charset="0"/>
            </a:rPr>
            <a:t>Students' learning experience</a:t>
          </a:r>
          <a:endParaRPr lang="he-IL" sz="1600" dirty="0">
            <a:latin typeface="Times New Roman" pitchFamily="18" charset="0"/>
            <a:cs typeface="Times New Roman" pitchFamily="18" charset="0"/>
          </a:endParaRPr>
        </a:p>
      </dgm:t>
    </dgm:pt>
    <dgm:pt modelId="{116E8996-290F-49F0-A087-ED772420C1E1}" type="parTrans" cxnId="{9EFF69B6-7184-4054-814B-E7D4DAE34688}">
      <dgm:prSet/>
      <dgm:spPr/>
      <dgm:t>
        <a:bodyPr/>
        <a:lstStyle/>
        <a:p>
          <a:pPr rtl="1"/>
          <a:endParaRPr lang="he-IL" sz="1600">
            <a:latin typeface="Times New Roman" pitchFamily="18" charset="0"/>
            <a:cs typeface="Times New Roman" pitchFamily="18" charset="0"/>
          </a:endParaRPr>
        </a:p>
      </dgm:t>
    </dgm:pt>
    <dgm:pt modelId="{E12A9B56-2797-4D59-A8E8-1F6AB5D6FAA7}" type="sibTrans" cxnId="{9EFF69B6-7184-4054-814B-E7D4DAE34688}">
      <dgm:prSet/>
      <dgm:spPr/>
      <dgm:t>
        <a:bodyPr/>
        <a:lstStyle/>
        <a:p>
          <a:pPr rtl="1"/>
          <a:endParaRPr lang="he-IL" sz="1600">
            <a:latin typeface="Times New Roman" pitchFamily="18" charset="0"/>
            <a:cs typeface="Times New Roman" pitchFamily="18" charset="0"/>
          </a:endParaRPr>
        </a:p>
      </dgm:t>
    </dgm:pt>
    <dgm:pt modelId="{491C5CBE-ACBD-4BC5-8D2D-B7778ABDA901}">
      <dgm:prSet phldrT="[טקסט]" custT="1"/>
      <dgm:spPr/>
      <dgm:t>
        <a:bodyPr/>
        <a:lstStyle/>
        <a:p>
          <a:pPr rtl="1"/>
          <a:r>
            <a:rPr lang="en-US" sz="1600" dirty="0">
              <a:latin typeface="Times New Roman" pitchFamily="18" charset="0"/>
              <a:cs typeface="Times New Roman" pitchFamily="18" charset="0"/>
            </a:rPr>
            <a:t>Cognitive learning strategies</a:t>
          </a:r>
          <a:endParaRPr lang="he-IL" sz="1600" dirty="0">
            <a:latin typeface="Times New Roman" pitchFamily="18" charset="0"/>
            <a:cs typeface="Times New Roman" pitchFamily="18" charset="0"/>
          </a:endParaRPr>
        </a:p>
      </dgm:t>
    </dgm:pt>
    <dgm:pt modelId="{7D1052B6-98A5-4027-B482-1BBDD69FEBF7}" type="parTrans" cxnId="{66B9678C-84AA-4FF4-953F-D4CCD03D8035}">
      <dgm:prSet/>
      <dgm:spPr/>
      <dgm:t>
        <a:bodyPr/>
        <a:lstStyle/>
        <a:p>
          <a:pPr rtl="1"/>
          <a:endParaRPr lang="he-IL" sz="1600">
            <a:latin typeface="Times New Roman" pitchFamily="18" charset="0"/>
            <a:cs typeface="Times New Roman" pitchFamily="18" charset="0"/>
          </a:endParaRPr>
        </a:p>
      </dgm:t>
    </dgm:pt>
    <dgm:pt modelId="{B38F5B57-6CEF-498B-B9BC-DE83D4A447F2}" type="sibTrans" cxnId="{66B9678C-84AA-4FF4-953F-D4CCD03D8035}">
      <dgm:prSet/>
      <dgm:spPr/>
      <dgm:t>
        <a:bodyPr/>
        <a:lstStyle/>
        <a:p>
          <a:pPr rtl="1"/>
          <a:endParaRPr lang="he-IL" sz="1600">
            <a:latin typeface="Times New Roman" pitchFamily="18" charset="0"/>
            <a:cs typeface="Times New Roman" pitchFamily="18" charset="0"/>
          </a:endParaRPr>
        </a:p>
      </dgm:t>
    </dgm:pt>
    <dgm:pt modelId="{6218D4A5-D2FD-4C97-AFB7-117E5CB2565E}">
      <dgm:prSet phldrT="[טקסט]" custT="1"/>
      <dgm:spPr/>
      <dgm:t>
        <a:bodyPr/>
        <a:lstStyle/>
        <a:p>
          <a:pPr rtl="1"/>
          <a:r>
            <a:rPr lang="en-US" sz="1600" dirty="0">
              <a:latin typeface="Times New Roman" pitchFamily="18" charset="0"/>
              <a:cs typeface="Times New Roman" pitchFamily="18" charset="0"/>
            </a:rPr>
            <a:t>Metacognitive (Regulation of cognition)</a:t>
          </a:r>
          <a:endParaRPr lang="he-IL" sz="1600" dirty="0">
            <a:latin typeface="Times New Roman" pitchFamily="18" charset="0"/>
            <a:cs typeface="Times New Roman" pitchFamily="18" charset="0"/>
          </a:endParaRPr>
        </a:p>
      </dgm:t>
    </dgm:pt>
    <dgm:pt modelId="{516B71B2-C05D-4927-9584-E2F6691B9B3A}" type="parTrans" cxnId="{FC41EB6C-F900-45CE-A5CB-52E113BD384C}">
      <dgm:prSet/>
      <dgm:spPr/>
      <dgm:t>
        <a:bodyPr/>
        <a:lstStyle/>
        <a:p>
          <a:pPr rtl="1"/>
          <a:endParaRPr lang="he-IL" sz="1600">
            <a:latin typeface="Times New Roman" pitchFamily="18" charset="0"/>
            <a:cs typeface="Times New Roman" pitchFamily="18" charset="0"/>
          </a:endParaRPr>
        </a:p>
      </dgm:t>
    </dgm:pt>
    <dgm:pt modelId="{1BAF63F5-47C1-4174-94EB-5299FAB90A19}" type="sibTrans" cxnId="{FC41EB6C-F900-45CE-A5CB-52E113BD384C}">
      <dgm:prSet/>
      <dgm:spPr/>
      <dgm:t>
        <a:bodyPr/>
        <a:lstStyle/>
        <a:p>
          <a:pPr rtl="1"/>
          <a:endParaRPr lang="he-IL" sz="1600">
            <a:latin typeface="Times New Roman" pitchFamily="18" charset="0"/>
            <a:cs typeface="Times New Roman" pitchFamily="18" charset="0"/>
          </a:endParaRPr>
        </a:p>
      </dgm:t>
    </dgm:pt>
    <dgm:pt modelId="{2F35F485-D73A-4B1C-807E-FBEFC9EDC7DE}">
      <dgm:prSet phldrT="[טקסט]" custT="1"/>
      <dgm:spPr/>
      <dgm:t>
        <a:bodyPr/>
        <a:lstStyle/>
        <a:p>
          <a:pPr rtl="1"/>
          <a:r>
            <a:rPr lang="en-US" sz="1600" dirty="0">
              <a:latin typeface="Times New Roman" pitchFamily="18" charset="0"/>
              <a:cs typeface="Times New Roman" pitchFamily="18" charset="0"/>
            </a:rPr>
            <a:t>Resource management</a:t>
          </a:r>
          <a:endParaRPr lang="he-IL" sz="1600" dirty="0">
            <a:latin typeface="Times New Roman" pitchFamily="18" charset="0"/>
            <a:cs typeface="Times New Roman" pitchFamily="18" charset="0"/>
          </a:endParaRPr>
        </a:p>
      </dgm:t>
    </dgm:pt>
    <dgm:pt modelId="{C80B347F-7DDA-44DD-B97F-BF5F0CE4C3DB}" type="parTrans" cxnId="{6D92105A-D6FA-4132-B1CA-97DB030A5F14}">
      <dgm:prSet/>
      <dgm:spPr/>
      <dgm:t>
        <a:bodyPr/>
        <a:lstStyle/>
        <a:p>
          <a:pPr rtl="1"/>
          <a:endParaRPr lang="he-IL" sz="1600">
            <a:latin typeface="Times New Roman" pitchFamily="18" charset="0"/>
            <a:cs typeface="Times New Roman" pitchFamily="18" charset="0"/>
          </a:endParaRPr>
        </a:p>
      </dgm:t>
    </dgm:pt>
    <dgm:pt modelId="{C14F639F-631E-4700-918C-FB8A1670A7F1}" type="sibTrans" cxnId="{6D92105A-D6FA-4132-B1CA-97DB030A5F14}">
      <dgm:prSet/>
      <dgm:spPr/>
      <dgm:t>
        <a:bodyPr/>
        <a:lstStyle/>
        <a:p>
          <a:pPr rtl="1"/>
          <a:endParaRPr lang="he-IL" sz="1600">
            <a:latin typeface="Times New Roman" pitchFamily="18" charset="0"/>
            <a:cs typeface="Times New Roman" pitchFamily="18" charset="0"/>
          </a:endParaRPr>
        </a:p>
      </dgm:t>
    </dgm:pt>
    <dgm:pt modelId="{2FF954EF-4489-424C-9290-7CC45E586A26}">
      <dgm:prSet custT="1"/>
      <dgm:spPr/>
      <dgm:t>
        <a:bodyPr/>
        <a:lstStyle/>
        <a:p>
          <a:pPr rtl="1"/>
          <a:r>
            <a:rPr lang="en-US" sz="1600" dirty="0">
              <a:latin typeface="Times New Roman" pitchFamily="18" charset="0"/>
              <a:cs typeface="Times New Roman" pitchFamily="18" charset="0"/>
            </a:rPr>
            <a:t>Elaboration</a:t>
          </a:r>
          <a:endParaRPr lang="he-IL" sz="1600" dirty="0">
            <a:latin typeface="Times New Roman" pitchFamily="18" charset="0"/>
            <a:cs typeface="Times New Roman" pitchFamily="18" charset="0"/>
          </a:endParaRPr>
        </a:p>
      </dgm:t>
    </dgm:pt>
    <dgm:pt modelId="{C57E192E-1F64-4AA6-BFB7-1E3630EF10FF}" type="parTrans" cxnId="{EE580C99-24F0-4BF6-AB73-A4F4848E96D6}">
      <dgm:prSet/>
      <dgm:spPr/>
      <dgm:t>
        <a:bodyPr/>
        <a:lstStyle/>
        <a:p>
          <a:pPr rtl="1"/>
          <a:endParaRPr lang="he-IL" sz="1600">
            <a:latin typeface="Times New Roman" pitchFamily="18" charset="0"/>
            <a:cs typeface="Times New Roman" pitchFamily="18" charset="0"/>
          </a:endParaRPr>
        </a:p>
      </dgm:t>
    </dgm:pt>
    <dgm:pt modelId="{2813764E-12A1-4533-9888-C9C7C80874DF}" type="sibTrans" cxnId="{EE580C99-24F0-4BF6-AB73-A4F4848E96D6}">
      <dgm:prSet/>
      <dgm:spPr/>
      <dgm:t>
        <a:bodyPr/>
        <a:lstStyle/>
        <a:p>
          <a:pPr rtl="1"/>
          <a:endParaRPr lang="he-IL" sz="1600">
            <a:latin typeface="Times New Roman" pitchFamily="18" charset="0"/>
            <a:cs typeface="Times New Roman" pitchFamily="18" charset="0"/>
          </a:endParaRPr>
        </a:p>
      </dgm:t>
    </dgm:pt>
    <dgm:pt modelId="{3F89CD48-9229-49FC-8F26-0854FC7DC24D}">
      <dgm:prSet custT="1"/>
      <dgm:spPr/>
      <dgm:t>
        <a:bodyPr/>
        <a:lstStyle/>
        <a:p>
          <a:pPr rtl="1"/>
          <a:r>
            <a:rPr lang="en-US" sz="1600" dirty="0">
              <a:latin typeface="Times New Roman" pitchFamily="18" charset="0"/>
              <a:cs typeface="Times New Roman" pitchFamily="18" charset="0"/>
            </a:rPr>
            <a:t>Rehearsal</a:t>
          </a:r>
          <a:endParaRPr lang="he-IL" sz="1600" dirty="0">
            <a:latin typeface="Times New Roman" pitchFamily="18" charset="0"/>
            <a:cs typeface="Times New Roman" pitchFamily="18" charset="0"/>
          </a:endParaRPr>
        </a:p>
      </dgm:t>
    </dgm:pt>
    <dgm:pt modelId="{4BB36454-B9F6-40E9-A57D-5CCDAAA41194}" type="parTrans" cxnId="{6FFC93CC-3845-4F4E-BA6B-6779D2F1B5DC}">
      <dgm:prSet/>
      <dgm:spPr/>
      <dgm:t>
        <a:bodyPr/>
        <a:lstStyle/>
        <a:p>
          <a:pPr rtl="1"/>
          <a:endParaRPr lang="he-IL" sz="1600">
            <a:latin typeface="Times New Roman" pitchFamily="18" charset="0"/>
            <a:cs typeface="Times New Roman" pitchFamily="18" charset="0"/>
          </a:endParaRPr>
        </a:p>
      </dgm:t>
    </dgm:pt>
    <dgm:pt modelId="{F7B817F8-B85A-4614-97B6-376AB5F2CCF5}" type="sibTrans" cxnId="{6FFC93CC-3845-4F4E-BA6B-6779D2F1B5DC}">
      <dgm:prSet/>
      <dgm:spPr/>
      <dgm:t>
        <a:bodyPr/>
        <a:lstStyle/>
        <a:p>
          <a:pPr rtl="1"/>
          <a:endParaRPr lang="he-IL" sz="1600">
            <a:latin typeface="Times New Roman" pitchFamily="18" charset="0"/>
            <a:cs typeface="Times New Roman" pitchFamily="18" charset="0"/>
          </a:endParaRPr>
        </a:p>
      </dgm:t>
    </dgm:pt>
    <dgm:pt modelId="{3C3CE485-29FF-424A-9C48-91E6C81D5ADF}">
      <dgm:prSet custT="1"/>
      <dgm:spPr/>
      <dgm:t>
        <a:bodyPr/>
        <a:lstStyle/>
        <a:p>
          <a:pPr rtl="1"/>
          <a:r>
            <a:rPr lang="en-US" sz="1600" dirty="0">
              <a:latin typeface="Times New Roman" pitchFamily="18" charset="0"/>
              <a:cs typeface="Times New Roman" pitchFamily="18" charset="0"/>
            </a:rPr>
            <a:t>Monitoring</a:t>
          </a:r>
          <a:endParaRPr lang="he-IL" sz="1600" dirty="0">
            <a:latin typeface="Times New Roman" pitchFamily="18" charset="0"/>
            <a:cs typeface="Times New Roman" pitchFamily="18" charset="0"/>
          </a:endParaRPr>
        </a:p>
      </dgm:t>
    </dgm:pt>
    <dgm:pt modelId="{54DA9D6B-336A-42EC-B909-01D12BB9DAE6}" type="parTrans" cxnId="{0029DC50-F2B3-47B3-BB65-A41D9483036B}">
      <dgm:prSet/>
      <dgm:spPr/>
      <dgm:t>
        <a:bodyPr/>
        <a:lstStyle/>
        <a:p>
          <a:pPr rtl="1"/>
          <a:endParaRPr lang="he-IL" sz="1600">
            <a:latin typeface="Times New Roman" pitchFamily="18" charset="0"/>
            <a:cs typeface="Times New Roman" pitchFamily="18" charset="0"/>
          </a:endParaRPr>
        </a:p>
      </dgm:t>
    </dgm:pt>
    <dgm:pt modelId="{02576852-EB1F-4944-9E76-2D2A35F58EC1}" type="sibTrans" cxnId="{0029DC50-F2B3-47B3-BB65-A41D9483036B}">
      <dgm:prSet/>
      <dgm:spPr/>
      <dgm:t>
        <a:bodyPr/>
        <a:lstStyle/>
        <a:p>
          <a:pPr rtl="1"/>
          <a:endParaRPr lang="he-IL" sz="1600">
            <a:latin typeface="Times New Roman" pitchFamily="18" charset="0"/>
            <a:cs typeface="Times New Roman" pitchFamily="18" charset="0"/>
          </a:endParaRPr>
        </a:p>
      </dgm:t>
    </dgm:pt>
    <dgm:pt modelId="{1A431C24-4149-4856-88FC-A143C52C22CF}">
      <dgm:prSet custT="1"/>
      <dgm:spPr/>
      <dgm:t>
        <a:bodyPr/>
        <a:lstStyle/>
        <a:p>
          <a:pPr rtl="1"/>
          <a:r>
            <a:rPr lang="en-US" sz="1600" dirty="0">
              <a:latin typeface="Times New Roman" pitchFamily="18" charset="0"/>
              <a:cs typeface="Times New Roman" pitchFamily="18" charset="0"/>
            </a:rPr>
            <a:t>Planning</a:t>
          </a:r>
          <a:endParaRPr lang="he-IL" sz="1600" dirty="0">
            <a:latin typeface="Times New Roman" pitchFamily="18" charset="0"/>
            <a:cs typeface="Times New Roman" pitchFamily="18" charset="0"/>
          </a:endParaRPr>
        </a:p>
      </dgm:t>
    </dgm:pt>
    <dgm:pt modelId="{1B038B16-9D3E-4771-841A-CEB77AB86D5E}" type="parTrans" cxnId="{338D0F5D-C3D2-4116-B0AF-EA4EA34700FE}">
      <dgm:prSet/>
      <dgm:spPr/>
      <dgm:t>
        <a:bodyPr/>
        <a:lstStyle/>
        <a:p>
          <a:pPr rtl="1"/>
          <a:endParaRPr lang="he-IL" sz="1600">
            <a:latin typeface="Times New Roman" pitchFamily="18" charset="0"/>
            <a:cs typeface="Times New Roman" pitchFamily="18" charset="0"/>
          </a:endParaRPr>
        </a:p>
      </dgm:t>
    </dgm:pt>
    <dgm:pt modelId="{3A1E6901-B3FE-4272-AC65-CA18EEF13AA7}" type="sibTrans" cxnId="{338D0F5D-C3D2-4116-B0AF-EA4EA34700FE}">
      <dgm:prSet/>
      <dgm:spPr/>
      <dgm:t>
        <a:bodyPr/>
        <a:lstStyle/>
        <a:p>
          <a:pPr rtl="1"/>
          <a:endParaRPr lang="he-IL" sz="1600">
            <a:latin typeface="Times New Roman" pitchFamily="18" charset="0"/>
            <a:cs typeface="Times New Roman" pitchFamily="18" charset="0"/>
          </a:endParaRPr>
        </a:p>
      </dgm:t>
    </dgm:pt>
    <dgm:pt modelId="{9ABA1267-7DEF-4219-BF99-37DAB516E8FE}">
      <dgm:prSet custT="1"/>
      <dgm:spPr/>
      <dgm:t>
        <a:bodyPr/>
        <a:lstStyle/>
        <a:p>
          <a:pPr rtl="1"/>
          <a:r>
            <a:rPr lang="en-US" sz="1600" dirty="0">
              <a:latin typeface="Times New Roman" pitchFamily="18" charset="0"/>
              <a:cs typeface="Times New Roman" pitchFamily="18" charset="0"/>
            </a:rPr>
            <a:t>Evaluation</a:t>
          </a:r>
          <a:endParaRPr lang="he-IL" sz="1600" dirty="0">
            <a:latin typeface="Times New Roman" pitchFamily="18" charset="0"/>
            <a:cs typeface="Times New Roman" pitchFamily="18" charset="0"/>
          </a:endParaRPr>
        </a:p>
      </dgm:t>
    </dgm:pt>
    <dgm:pt modelId="{111E7D2D-51FF-4D31-9898-DD2B090C24BD}" type="parTrans" cxnId="{A823C69C-4218-44F3-8A04-712EC069E9B8}">
      <dgm:prSet/>
      <dgm:spPr/>
      <dgm:t>
        <a:bodyPr/>
        <a:lstStyle/>
        <a:p>
          <a:pPr rtl="1"/>
          <a:endParaRPr lang="he-IL" sz="1600">
            <a:latin typeface="Times New Roman" pitchFamily="18" charset="0"/>
            <a:cs typeface="Times New Roman" pitchFamily="18" charset="0"/>
          </a:endParaRPr>
        </a:p>
      </dgm:t>
    </dgm:pt>
    <dgm:pt modelId="{5E14E01B-7391-477E-9215-B352A89B90D6}" type="sibTrans" cxnId="{A823C69C-4218-44F3-8A04-712EC069E9B8}">
      <dgm:prSet/>
      <dgm:spPr/>
      <dgm:t>
        <a:bodyPr/>
        <a:lstStyle/>
        <a:p>
          <a:pPr rtl="1"/>
          <a:endParaRPr lang="he-IL" sz="1600">
            <a:latin typeface="Times New Roman" pitchFamily="18" charset="0"/>
            <a:cs typeface="Times New Roman" pitchFamily="18" charset="0"/>
          </a:endParaRPr>
        </a:p>
      </dgm:t>
    </dgm:pt>
    <dgm:pt modelId="{C002FD75-7549-44E8-9ECA-A646D5B54BBB}">
      <dgm:prSet custT="1"/>
      <dgm:spPr/>
      <dgm:t>
        <a:bodyPr/>
        <a:lstStyle/>
        <a:p>
          <a:pPr rtl="1"/>
          <a:r>
            <a:rPr lang="en-US" sz="1600" dirty="0">
              <a:latin typeface="Times New Roman" pitchFamily="18" charset="0"/>
              <a:cs typeface="Times New Roman" pitchFamily="18" charset="0"/>
            </a:rPr>
            <a:t>Time</a:t>
          </a:r>
          <a:endParaRPr lang="he-IL" sz="1600" dirty="0">
            <a:latin typeface="Times New Roman" pitchFamily="18" charset="0"/>
            <a:cs typeface="Times New Roman" pitchFamily="18" charset="0"/>
          </a:endParaRPr>
        </a:p>
      </dgm:t>
    </dgm:pt>
    <dgm:pt modelId="{A0992A88-658F-4AC9-8B65-0C159EA21F45}" type="parTrans" cxnId="{BD069D47-143A-42A0-9F9A-0EBDE935A767}">
      <dgm:prSet/>
      <dgm:spPr/>
      <dgm:t>
        <a:bodyPr/>
        <a:lstStyle/>
        <a:p>
          <a:pPr rtl="1"/>
          <a:endParaRPr lang="he-IL" sz="1600">
            <a:latin typeface="Times New Roman" pitchFamily="18" charset="0"/>
            <a:cs typeface="Times New Roman" pitchFamily="18" charset="0"/>
          </a:endParaRPr>
        </a:p>
      </dgm:t>
    </dgm:pt>
    <dgm:pt modelId="{985E19C1-ECEE-4045-84AC-16C910A1D401}" type="sibTrans" cxnId="{BD069D47-143A-42A0-9F9A-0EBDE935A767}">
      <dgm:prSet/>
      <dgm:spPr/>
      <dgm:t>
        <a:bodyPr/>
        <a:lstStyle/>
        <a:p>
          <a:pPr rtl="1"/>
          <a:endParaRPr lang="he-IL" sz="1600">
            <a:latin typeface="Times New Roman" pitchFamily="18" charset="0"/>
            <a:cs typeface="Times New Roman" pitchFamily="18" charset="0"/>
          </a:endParaRPr>
        </a:p>
      </dgm:t>
    </dgm:pt>
    <dgm:pt modelId="{995A026A-59CC-4605-AFE1-37A39BCDFAEE}">
      <dgm:prSet custT="1"/>
      <dgm:spPr/>
      <dgm:t>
        <a:bodyPr/>
        <a:lstStyle/>
        <a:p>
          <a:pPr rtl="1"/>
          <a:r>
            <a:rPr lang="en-US" sz="1600" dirty="0">
              <a:latin typeface="Times New Roman" pitchFamily="18" charset="0"/>
              <a:cs typeface="Times New Roman" pitchFamily="18" charset="0"/>
            </a:rPr>
            <a:t>Environment</a:t>
          </a:r>
          <a:endParaRPr lang="he-IL" sz="1600" dirty="0">
            <a:latin typeface="Times New Roman" pitchFamily="18" charset="0"/>
            <a:cs typeface="Times New Roman" pitchFamily="18" charset="0"/>
          </a:endParaRPr>
        </a:p>
      </dgm:t>
    </dgm:pt>
    <dgm:pt modelId="{33620D57-8097-421B-9F69-6A50EABA68DD}" type="parTrans" cxnId="{3B2C1C6C-0E2D-4713-B447-3A35196918F1}">
      <dgm:prSet/>
      <dgm:spPr/>
      <dgm:t>
        <a:bodyPr/>
        <a:lstStyle/>
        <a:p>
          <a:pPr rtl="1"/>
          <a:endParaRPr lang="he-IL" sz="1600">
            <a:latin typeface="Times New Roman" pitchFamily="18" charset="0"/>
            <a:cs typeface="Times New Roman" pitchFamily="18" charset="0"/>
          </a:endParaRPr>
        </a:p>
      </dgm:t>
    </dgm:pt>
    <dgm:pt modelId="{25734B4C-FD6D-4EA5-8A43-F9987F1B24D2}" type="sibTrans" cxnId="{3B2C1C6C-0E2D-4713-B447-3A35196918F1}">
      <dgm:prSet/>
      <dgm:spPr/>
      <dgm:t>
        <a:bodyPr/>
        <a:lstStyle/>
        <a:p>
          <a:pPr rtl="1"/>
          <a:endParaRPr lang="he-IL" sz="1600">
            <a:latin typeface="Times New Roman" pitchFamily="18" charset="0"/>
            <a:cs typeface="Times New Roman" pitchFamily="18" charset="0"/>
          </a:endParaRPr>
        </a:p>
      </dgm:t>
    </dgm:pt>
    <dgm:pt modelId="{A85D9602-0A28-49F8-9C8A-EC992C513CF8}">
      <dgm:prSet custT="1"/>
      <dgm:spPr/>
      <dgm:t>
        <a:bodyPr/>
        <a:lstStyle/>
        <a:p>
          <a:pPr rtl="1"/>
          <a:r>
            <a:rPr lang="en-US" sz="1600" dirty="0">
              <a:latin typeface="Times New Roman" pitchFamily="18" charset="0"/>
              <a:cs typeface="Times New Roman" pitchFamily="18" charset="0"/>
            </a:rPr>
            <a:t>Information</a:t>
          </a:r>
          <a:endParaRPr lang="he-IL" sz="1600" dirty="0">
            <a:latin typeface="Times New Roman" pitchFamily="18" charset="0"/>
            <a:cs typeface="Times New Roman" pitchFamily="18" charset="0"/>
          </a:endParaRPr>
        </a:p>
      </dgm:t>
    </dgm:pt>
    <dgm:pt modelId="{3C14ACD1-6C5C-4624-9E5A-B221C6035874}" type="parTrans" cxnId="{5AF14288-DD00-4677-8ADB-11677BEAC74B}">
      <dgm:prSet/>
      <dgm:spPr/>
      <dgm:t>
        <a:bodyPr/>
        <a:lstStyle/>
        <a:p>
          <a:pPr rtl="1"/>
          <a:endParaRPr lang="he-IL" sz="1600">
            <a:latin typeface="Times New Roman" pitchFamily="18" charset="0"/>
            <a:cs typeface="Times New Roman" pitchFamily="18" charset="0"/>
          </a:endParaRPr>
        </a:p>
      </dgm:t>
    </dgm:pt>
    <dgm:pt modelId="{F4F98EE7-3717-4662-8BF5-B30C933600CE}" type="sibTrans" cxnId="{5AF14288-DD00-4677-8ADB-11677BEAC74B}">
      <dgm:prSet/>
      <dgm:spPr/>
      <dgm:t>
        <a:bodyPr/>
        <a:lstStyle/>
        <a:p>
          <a:pPr rtl="1"/>
          <a:endParaRPr lang="he-IL" sz="1600">
            <a:latin typeface="Times New Roman" pitchFamily="18" charset="0"/>
            <a:cs typeface="Times New Roman" pitchFamily="18" charset="0"/>
          </a:endParaRPr>
        </a:p>
      </dgm:t>
    </dgm:pt>
    <dgm:pt modelId="{1EB7BB4C-0BE1-412E-9F6B-24DC489F9372}" type="pres">
      <dgm:prSet presAssocID="{92A05DFC-4DD0-45A9-AA61-D9F073E63270}" presName="hierChild1" presStyleCnt="0">
        <dgm:presLayoutVars>
          <dgm:orgChart val="1"/>
          <dgm:chPref val="1"/>
          <dgm:dir/>
          <dgm:animOne val="branch"/>
          <dgm:animLvl val="lvl"/>
          <dgm:resizeHandles/>
        </dgm:presLayoutVars>
      </dgm:prSet>
      <dgm:spPr/>
      <dgm:t>
        <a:bodyPr/>
        <a:lstStyle/>
        <a:p>
          <a:pPr rtl="1"/>
          <a:endParaRPr lang="he-IL"/>
        </a:p>
      </dgm:t>
    </dgm:pt>
    <dgm:pt modelId="{9A3DCDBD-AB08-499C-8651-20D355926982}" type="pres">
      <dgm:prSet presAssocID="{6E632E9D-0C19-4E9E-B513-59A28C199CA6}" presName="hierRoot1" presStyleCnt="0">
        <dgm:presLayoutVars>
          <dgm:hierBranch val="init"/>
        </dgm:presLayoutVars>
      </dgm:prSet>
      <dgm:spPr/>
    </dgm:pt>
    <dgm:pt modelId="{2B9F3D26-345A-4F63-992F-A40CE38D5482}" type="pres">
      <dgm:prSet presAssocID="{6E632E9D-0C19-4E9E-B513-59A28C199CA6}" presName="rootComposite1" presStyleCnt="0"/>
      <dgm:spPr/>
    </dgm:pt>
    <dgm:pt modelId="{720731F2-5FD5-4E37-AF2A-34F7F90846E9}" type="pres">
      <dgm:prSet presAssocID="{6E632E9D-0C19-4E9E-B513-59A28C199CA6}" presName="rootText1" presStyleLbl="node0" presStyleIdx="0" presStyleCnt="1" custScaleY="124340">
        <dgm:presLayoutVars>
          <dgm:chPref val="3"/>
        </dgm:presLayoutVars>
      </dgm:prSet>
      <dgm:spPr/>
      <dgm:t>
        <a:bodyPr/>
        <a:lstStyle/>
        <a:p>
          <a:pPr rtl="1"/>
          <a:endParaRPr lang="he-IL"/>
        </a:p>
      </dgm:t>
    </dgm:pt>
    <dgm:pt modelId="{66958651-ECE0-41AC-8219-A69012B5AE3B}" type="pres">
      <dgm:prSet presAssocID="{6E632E9D-0C19-4E9E-B513-59A28C199CA6}" presName="rootConnector1" presStyleLbl="node1" presStyleIdx="0" presStyleCnt="0"/>
      <dgm:spPr/>
      <dgm:t>
        <a:bodyPr/>
        <a:lstStyle/>
        <a:p>
          <a:pPr rtl="1"/>
          <a:endParaRPr lang="he-IL"/>
        </a:p>
      </dgm:t>
    </dgm:pt>
    <dgm:pt modelId="{7171FC51-4070-4728-94E4-C7453FA60FF6}" type="pres">
      <dgm:prSet presAssocID="{6E632E9D-0C19-4E9E-B513-59A28C199CA6}" presName="hierChild2" presStyleCnt="0"/>
      <dgm:spPr/>
    </dgm:pt>
    <dgm:pt modelId="{D559B2CB-DCD4-4346-AE99-7270812CADE2}" type="pres">
      <dgm:prSet presAssocID="{7D1052B6-98A5-4027-B482-1BBDD69FEBF7}" presName="Name37" presStyleLbl="parChTrans1D2" presStyleIdx="0" presStyleCnt="3"/>
      <dgm:spPr/>
      <dgm:t>
        <a:bodyPr/>
        <a:lstStyle/>
        <a:p>
          <a:pPr rtl="1"/>
          <a:endParaRPr lang="he-IL"/>
        </a:p>
      </dgm:t>
    </dgm:pt>
    <dgm:pt modelId="{6F05FE12-E64C-482A-801C-A40579AA6E41}" type="pres">
      <dgm:prSet presAssocID="{491C5CBE-ACBD-4BC5-8D2D-B7778ABDA901}" presName="hierRoot2" presStyleCnt="0">
        <dgm:presLayoutVars>
          <dgm:hierBranch val="init"/>
        </dgm:presLayoutVars>
      </dgm:prSet>
      <dgm:spPr/>
    </dgm:pt>
    <dgm:pt modelId="{DBF8EE00-A5A6-46FC-892A-6E7A041F9499}" type="pres">
      <dgm:prSet presAssocID="{491C5CBE-ACBD-4BC5-8D2D-B7778ABDA901}" presName="rootComposite" presStyleCnt="0"/>
      <dgm:spPr/>
    </dgm:pt>
    <dgm:pt modelId="{A43E4F14-DB6E-4448-9F67-A64B8C7C7BE5}" type="pres">
      <dgm:prSet presAssocID="{491C5CBE-ACBD-4BC5-8D2D-B7778ABDA901}" presName="rootText" presStyleLbl="node2" presStyleIdx="0" presStyleCnt="3" custScaleY="139937">
        <dgm:presLayoutVars>
          <dgm:chPref val="3"/>
        </dgm:presLayoutVars>
      </dgm:prSet>
      <dgm:spPr/>
      <dgm:t>
        <a:bodyPr/>
        <a:lstStyle/>
        <a:p>
          <a:pPr rtl="1"/>
          <a:endParaRPr lang="he-IL"/>
        </a:p>
      </dgm:t>
    </dgm:pt>
    <dgm:pt modelId="{7FFDC106-D6B3-4E58-9EA0-0A5A51E5AF75}" type="pres">
      <dgm:prSet presAssocID="{491C5CBE-ACBD-4BC5-8D2D-B7778ABDA901}" presName="rootConnector" presStyleLbl="node2" presStyleIdx="0" presStyleCnt="3"/>
      <dgm:spPr/>
      <dgm:t>
        <a:bodyPr/>
        <a:lstStyle/>
        <a:p>
          <a:pPr rtl="1"/>
          <a:endParaRPr lang="he-IL"/>
        </a:p>
      </dgm:t>
    </dgm:pt>
    <dgm:pt modelId="{2453E1CB-BA92-4F8D-9E7B-E6D0DA84BD4F}" type="pres">
      <dgm:prSet presAssocID="{491C5CBE-ACBD-4BC5-8D2D-B7778ABDA901}" presName="hierChild4" presStyleCnt="0"/>
      <dgm:spPr/>
    </dgm:pt>
    <dgm:pt modelId="{6E9FA183-3417-4DD8-B865-397BB6C75C3D}" type="pres">
      <dgm:prSet presAssocID="{4BB36454-B9F6-40E9-A57D-5CCDAAA41194}" presName="Name37" presStyleLbl="parChTrans1D3" presStyleIdx="0" presStyleCnt="8"/>
      <dgm:spPr/>
      <dgm:t>
        <a:bodyPr/>
        <a:lstStyle/>
        <a:p>
          <a:pPr rtl="1"/>
          <a:endParaRPr lang="he-IL"/>
        </a:p>
      </dgm:t>
    </dgm:pt>
    <dgm:pt modelId="{D3D1431D-3CF9-4EA1-AE8F-E6019C0495AF}" type="pres">
      <dgm:prSet presAssocID="{3F89CD48-9229-49FC-8F26-0854FC7DC24D}" presName="hierRoot2" presStyleCnt="0">
        <dgm:presLayoutVars>
          <dgm:hierBranch val="init"/>
        </dgm:presLayoutVars>
      </dgm:prSet>
      <dgm:spPr/>
    </dgm:pt>
    <dgm:pt modelId="{EEF21293-BDE2-4C5E-A6DA-BE5B8414BC27}" type="pres">
      <dgm:prSet presAssocID="{3F89CD48-9229-49FC-8F26-0854FC7DC24D}" presName="rootComposite" presStyleCnt="0"/>
      <dgm:spPr/>
    </dgm:pt>
    <dgm:pt modelId="{B2B57AB3-95A2-4A23-A095-289AF5A5F20F}" type="pres">
      <dgm:prSet presAssocID="{3F89CD48-9229-49FC-8F26-0854FC7DC24D}" presName="rootText" presStyleLbl="node3" presStyleIdx="0" presStyleCnt="8">
        <dgm:presLayoutVars>
          <dgm:chPref val="3"/>
        </dgm:presLayoutVars>
      </dgm:prSet>
      <dgm:spPr/>
      <dgm:t>
        <a:bodyPr/>
        <a:lstStyle/>
        <a:p>
          <a:pPr rtl="1"/>
          <a:endParaRPr lang="he-IL"/>
        </a:p>
      </dgm:t>
    </dgm:pt>
    <dgm:pt modelId="{8954FF66-947A-49EE-9525-5A2A2832B544}" type="pres">
      <dgm:prSet presAssocID="{3F89CD48-9229-49FC-8F26-0854FC7DC24D}" presName="rootConnector" presStyleLbl="node3" presStyleIdx="0" presStyleCnt="8"/>
      <dgm:spPr/>
      <dgm:t>
        <a:bodyPr/>
        <a:lstStyle/>
        <a:p>
          <a:pPr rtl="1"/>
          <a:endParaRPr lang="he-IL"/>
        </a:p>
      </dgm:t>
    </dgm:pt>
    <dgm:pt modelId="{A998BDA3-53D9-4C41-8261-9EA2E2FD4BD9}" type="pres">
      <dgm:prSet presAssocID="{3F89CD48-9229-49FC-8F26-0854FC7DC24D}" presName="hierChild4" presStyleCnt="0"/>
      <dgm:spPr/>
    </dgm:pt>
    <dgm:pt modelId="{841E80C7-5131-420B-8F4D-940389E96D89}" type="pres">
      <dgm:prSet presAssocID="{3F89CD48-9229-49FC-8F26-0854FC7DC24D}" presName="hierChild5" presStyleCnt="0"/>
      <dgm:spPr/>
    </dgm:pt>
    <dgm:pt modelId="{CCC269DB-E2CB-4FBE-AEBE-6AEA608C71BF}" type="pres">
      <dgm:prSet presAssocID="{C57E192E-1F64-4AA6-BFB7-1E3630EF10FF}" presName="Name37" presStyleLbl="parChTrans1D3" presStyleIdx="1" presStyleCnt="8"/>
      <dgm:spPr/>
      <dgm:t>
        <a:bodyPr/>
        <a:lstStyle/>
        <a:p>
          <a:pPr rtl="1"/>
          <a:endParaRPr lang="he-IL"/>
        </a:p>
      </dgm:t>
    </dgm:pt>
    <dgm:pt modelId="{8EECA7BF-EDCA-4A8A-84AA-60FE7AE4259B}" type="pres">
      <dgm:prSet presAssocID="{2FF954EF-4489-424C-9290-7CC45E586A26}" presName="hierRoot2" presStyleCnt="0">
        <dgm:presLayoutVars>
          <dgm:hierBranch val="init"/>
        </dgm:presLayoutVars>
      </dgm:prSet>
      <dgm:spPr/>
    </dgm:pt>
    <dgm:pt modelId="{DFE483D5-3804-416D-B8E3-02131C35820E}" type="pres">
      <dgm:prSet presAssocID="{2FF954EF-4489-424C-9290-7CC45E586A26}" presName="rootComposite" presStyleCnt="0"/>
      <dgm:spPr/>
    </dgm:pt>
    <dgm:pt modelId="{E5297954-42B2-4EB4-8608-54E955909CDE}" type="pres">
      <dgm:prSet presAssocID="{2FF954EF-4489-424C-9290-7CC45E586A26}" presName="rootText" presStyleLbl="node3" presStyleIdx="1" presStyleCnt="8">
        <dgm:presLayoutVars>
          <dgm:chPref val="3"/>
        </dgm:presLayoutVars>
      </dgm:prSet>
      <dgm:spPr/>
      <dgm:t>
        <a:bodyPr/>
        <a:lstStyle/>
        <a:p>
          <a:pPr rtl="1"/>
          <a:endParaRPr lang="he-IL"/>
        </a:p>
      </dgm:t>
    </dgm:pt>
    <dgm:pt modelId="{520ECC6E-278F-4DCA-9CFA-EB1C1926AC90}" type="pres">
      <dgm:prSet presAssocID="{2FF954EF-4489-424C-9290-7CC45E586A26}" presName="rootConnector" presStyleLbl="node3" presStyleIdx="1" presStyleCnt="8"/>
      <dgm:spPr/>
      <dgm:t>
        <a:bodyPr/>
        <a:lstStyle/>
        <a:p>
          <a:pPr rtl="1"/>
          <a:endParaRPr lang="he-IL"/>
        </a:p>
      </dgm:t>
    </dgm:pt>
    <dgm:pt modelId="{7FE71079-346E-4661-9D7F-216DC07C20D0}" type="pres">
      <dgm:prSet presAssocID="{2FF954EF-4489-424C-9290-7CC45E586A26}" presName="hierChild4" presStyleCnt="0"/>
      <dgm:spPr/>
    </dgm:pt>
    <dgm:pt modelId="{9B9C8A55-ECF7-48C9-BEEB-593CEE146468}" type="pres">
      <dgm:prSet presAssocID="{2FF954EF-4489-424C-9290-7CC45E586A26}" presName="hierChild5" presStyleCnt="0"/>
      <dgm:spPr/>
    </dgm:pt>
    <dgm:pt modelId="{A95C9D25-F4D8-49EC-97EA-D8554CCB81AB}" type="pres">
      <dgm:prSet presAssocID="{491C5CBE-ACBD-4BC5-8D2D-B7778ABDA901}" presName="hierChild5" presStyleCnt="0"/>
      <dgm:spPr/>
    </dgm:pt>
    <dgm:pt modelId="{A658254C-8255-4219-A326-1A6C89AC1318}" type="pres">
      <dgm:prSet presAssocID="{516B71B2-C05D-4927-9584-E2F6691B9B3A}" presName="Name37" presStyleLbl="parChTrans1D2" presStyleIdx="1" presStyleCnt="3"/>
      <dgm:spPr/>
      <dgm:t>
        <a:bodyPr/>
        <a:lstStyle/>
        <a:p>
          <a:pPr rtl="1"/>
          <a:endParaRPr lang="he-IL"/>
        </a:p>
      </dgm:t>
    </dgm:pt>
    <dgm:pt modelId="{5C117D80-EFF3-4F0F-B315-3F77506CB850}" type="pres">
      <dgm:prSet presAssocID="{6218D4A5-D2FD-4C97-AFB7-117E5CB2565E}" presName="hierRoot2" presStyleCnt="0">
        <dgm:presLayoutVars>
          <dgm:hierBranch val="init"/>
        </dgm:presLayoutVars>
      </dgm:prSet>
      <dgm:spPr/>
    </dgm:pt>
    <dgm:pt modelId="{1C714CF4-1998-40C5-BF1C-F57026A919CF}" type="pres">
      <dgm:prSet presAssocID="{6218D4A5-D2FD-4C97-AFB7-117E5CB2565E}" presName="rootComposite" presStyleCnt="0"/>
      <dgm:spPr/>
    </dgm:pt>
    <dgm:pt modelId="{A5D5279A-0651-431A-A1C3-6609D561034F}" type="pres">
      <dgm:prSet presAssocID="{6218D4A5-D2FD-4C97-AFB7-117E5CB2565E}" presName="rootText" presStyleLbl="node2" presStyleIdx="1" presStyleCnt="3" custScaleY="133111">
        <dgm:presLayoutVars>
          <dgm:chPref val="3"/>
        </dgm:presLayoutVars>
      </dgm:prSet>
      <dgm:spPr/>
      <dgm:t>
        <a:bodyPr/>
        <a:lstStyle/>
        <a:p>
          <a:pPr rtl="1"/>
          <a:endParaRPr lang="he-IL"/>
        </a:p>
      </dgm:t>
    </dgm:pt>
    <dgm:pt modelId="{B6FF8DC8-44D6-4B27-AAF0-BB8023172587}" type="pres">
      <dgm:prSet presAssocID="{6218D4A5-D2FD-4C97-AFB7-117E5CB2565E}" presName="rootConnector" presStyleLbl="node2" presStyleIdx="1" presStyleCnt="3"/>
      <dgm:spPr/>
      <dgm:t>
        <a:bodyPr/>
        <a:lstStyle/>
        <a:p>
          <a:pPr rtl="1"/>
          <a:endParaRPr lang="he-IL"/>
        </a:p>
      </dgm:t>
    </dgm:pt>
    <dgm:pt modelId="{42FE7AFC-DD99-4F80-9F6A-119F5B2BA321}" type="pres">
      <dgm:prSet presAssocID="{6218D4A5-D2FD-4C97-AFB7-117E5CB2565E}" presName="hierChild4" presStyleCnt="0"/>
      <dgm:spPr/>
    </dgm:pt>
    <dgm:pt modelId="{B63D802C-F724-4132-BD79-65C7B60709C2}" type="pres">
      <dgm:prSet presAssocID="{54DA9D6B-336A-42EC-B909-01D12BB9DAE6}" presName="Name37" presStyleLbl="parChTrans1D3" presStyleIdx="2" presStyleCnt="8"/>
      <dgm:spPr/>
      <dgm:t>
        <a:bodyPr/>
        <a:lstStyle/>
        <a:p>
          <a:pPr rtl="1"/>
          <a:endParaRPr lang="he-IL"/>
        </a:p>
      </dgm:t>
    </dgm:pt>
    <dgm:pt modelId="{D4999CE6-A4EE-483C-9DE5-CB46766DC7A4}" type="pres">
      <dgm:prSet presAssocID="{3C3CE485-29FF-424A-9C48-91E6C81D5ADF}" presName="hierRoot2" presStyleCnt="0">
        <dgm:presLayoutVars>
          <dgm:hierBranch val="init"/>
        </dgm:presLayoutVars>
      </dgm:prSet>
      <dgm:spPr/>
    </dgm:pt>
    <dgm:pt modelId="{91D2BDC3-DA27-4FF7-A2B9-AC3CFD663ADF}" type="pres">
      <dgm:prSet presAssocID="{3C3CE485-29FF-424A-9C48-91E6C81D5ADF}" presName="rootComposite" presStyleCnt="0"/>
      <dgm:spPr/>
    </dgm:pt>
    <dgm:pt modelId="{3B0BBEB7-39E2-4E05-A2AF-1D25228D2A85}" type="pres">
      <dgm:prSet presAssocID="{3C3CE485-29FF-424A-9C48-91E6C81D5ADF}" presName="rootText" presStyleLbl="node3" presStyleIdx="2" presStyleCnt="8">
        <dgm:presLayoutVars>
          <dgm:chPref val="3"/>
        </dgm:presLayoutVars>
      </dgm:prSet>
      <dgm:spPr/>
      <dgm:t>
        <a:bodyPr/>
        <a:lstStyle/>
        <a:p>
          <a:pPr rtl="1"/>
          <a:endParaRPr lang="he-IL"/>
        </a:p>
      </dgm:t>
    </dgm:pt>
    <dgm:pt modelId="{38EB5D21-DE21-4B27-8809-B1F812F9A3B1}" type="pres">
      <dgm:prSet presAssocID="{3C3CE485-29FF-424A-9C48-91E6C81D5ADF}" presName="rootConnector" presStyleLbl="node3" presStyleIdx="2" presStyleCnt="8"/>
      <dgm:spPr/>
      <dgm:t>
        <a:bodyPr/>
        <a:lstStyle/>
        <a:p>
          <a:pPr rtl="1"/>
          <a:endParaRPr lang="he-IL"/>
        </a:p>
      </dgm:t>
    </dgm:pt>
    <dgm:pt modelId="{64C3CD91-43A2-4634-B957-16F444EB3001}" type="pres">
      <dgm:prSet presAssocID="{3C3CE485-29FF-424A-9C48-91E6C81D5ADF}" presName="hierChild4" presStyleCnt="0"/>
      <dgm:spPr/>
    </dgm:pt>
    <dgm:pt modelId="{491B6BF7-9410-47BA-972C-F1BBAC902F4F}" type="pres">
      <dgm:prSet presAssocID="{3C3CE485-29FF-424A-9C48-91E6C81D5ADF}" presName="hierChild5" presStyleCnt="0"/>
      <dgm:spPr/>
    </dgm:pt>
    <dgm:pt modelId="{39DC7D67-23EF-4ED4-A329-AE10070143E6}" type="pres">
      <dgm:prSet presAssocID="{1B038B16-9D3E-4771-841A-CEB77AB86D5E}" presName="Name37" presStyleLbl="parChTrans1D3" presStyleIdx="3" presStyleCnt="8"/>
      <dgm:spPr/>
      <dgm:t>
        <a:bodyPr/>
        <a:lstStyle/>
        <a:p>
          <a:pPr rtl="1"/>
          <a:endParaRPr lang="he-IL"/>
        </a:p>
      </dgm:t>
    </dgm:pt>
    <dgm:pt modelId="{1881767A-F2CE-42EF-BC4F-52784C6D20D9}" type="pres">
      <dgm:prSet presAssocID="{1A431C24-4149-4856-88FC-A143C52C22CF}" presName="hierRoot2" presStyleCnt="0">
        <dgm:presLayoutVars>
          <dgm:hierBranch val="init"/>
        </dgm:presLayoutVars>
      </dgm:prSet>
      <dgm:spPr/>
    </dgm:pt>
    <dgm:pt modelId="{1A5F6296-955D-4C92-A777-06C8409CB7EB}" type="pres">
      <dgm:prSet presAssocID="{1A431C24-4149-4856-88FC-A143C52C22CF}" presName="rootComposite" presStyleCnt="0"/>
      <dgm:spPr/>
    </dgm:pt>
    <dgm:pt modelId="{6C41BEEA-ED5F-43D3-BCF5-A8B53CF432A5}" type="pres">
      <dgm:prSet presAssocID="{1A431C24-4149-4856-88FC-A143C52C22CF}" presName="rootText" presStyleLbl="node3" presStyleIdx="3" presStyleCnt="8">
        <dgm:presLayoutVars>
          <dgm:chPref val="3"/>
        </dgm:presLayoutVars>
      </dgm:prSet>
      <dgm:spPr/>
      <dgm:t>
        <a:bodyPr/>
        <a:lstStyle/>
        <a:p>
          <a:pPr rtl="1"/>
          <a:endParaRPr lang="he-IL"/>
        </a:p>
      </dgm:t>
    </dgm:pt>
    <dgm:pt modelId="{C327C3F2-7E9F-4B6C-9E4D-B519CCF122BC}" type="pres">
      <dgm:prSet presAssocID="{1A431C24-4149-4856-88FC-A143C52C22CF}" presName="rootConnector" presStyleLbl="node3" presStyleIdx="3" presStyleCnt="8"/>
      <dgm:spPr/>
      <dgm:t>
        <a:bodyPr/>
        <a:lstStyle/>
        <a:p>
          <a:pPr rtl="1"/>
          <a:endParaRPr lang="he-IL"/>
        </a:p>
      </dgm:t>
    </dgm:pt>
    <dgm:pt modelId="{F11959DA-3ACD-436B-B81C-93611F4B0DB7}" type="pres">
      <dgm:prSet presAssocID="{1A431C24-4149-4856-88FC-A143C52C22CF}" presName="hierChild4" presStyleCnt="0"/>
      <dgm:spPr/>
    </dgm:pt>
    <dgm:pt modelId="{EF752D75-62EE-4E6F-A8CC-4CCC5F497CAE}" type="pres">
      <dgm:prSet presAssocID="{1A431C24-4149-4856-88FC-A143C52C22CF}" presName="hierChild5" presStyleCnt="0"/>
      <dgm:spPr/>
    </dgm:pt>
    <dgm:pt modelId="{F7611BCC-EDD7-42AE-8F83-B69D022BDB9A}" type="pres">
      <dgm:prSet presAssocID="{111E7D2D-51FF-4D31-9898-DD2B090C24BD}" presName="Name37" presStyleLbl="parChTrans1D3" presStyleIdx="4" presStyleCnt="8"/>
      <dgm:spPr/>
      <dgm:t>
        <a:bodyPr/>
        <a:lstStyle/>
        <a:p>
          <a:pPr rtl="1"/>
          <a:endParaRPr lang="he-IL"/>
        </a:p>
      </dgm:t>
    </dgm:pt>
    <dgm:pt modelId="{4E3F9A37-FC98-4A78-B3B1-2DDD09EA0D09}" type="pres">
      <dgm:prSet presAssocID="{9ABA1267-7DEF-4219-BF99-37DAB516E8FE}" presName="hierRoot2" presStyleCnt="0">
        <dgm:presLayoutVars>
          <dgm:hierBranch val="init"/>
        </dgm:presLayoutVars>
      </dgm:prSet>
      <dgm:spPr/>
    </dgm:pt>
    <dgm:pt modelId="{14B6E9FF-90B1-4CB6-B4A5-8804FC22F702}" type="pres">
      <dgm:prSet presAssocID="{9ABA1267-7DEF-4219-BF99-37DAB516E8FE}" presName="rootComposite" presStyleCnt="0"/>
      <dgm:spPr/>
    </dgm:pt>
    <dgm:pt modelId="{A2CA3CD4-F26C-4DC9-B741-C752E1FA55ED}" type="pres">
      <dgm:prSet presAssocID="{9ABA1267-7DEF-4219-BF99-37DAB516E8FE}" presName="rootText" presStyleLbl="node3" presStyleIdx="4" presStyleCnt="8">
        <dgm:presLayoutVars>
          <dgm:chPref val="3"/>
        </dgm:presLayoutVars>
      </dgm:prSet>
      <dgm:spPr/>
      <dgm:t>
        <a:bodyPr/>
        <a:lstStyle/>
        <a:p>
          <a:pPr rtl="1"/>
          <a:endParaRPr lang="he-IL"/>
        </a:p>
      </dgm:t>
    </dgm:pt>
    <dgm:pt modelId="{6C10B70B-3AA8-45B1-80F0-482D6FE26DB6}" type="pres">
      <dgm:prSet presAssocID="{9ABA1267-7DEF-4219-BF99-37DAB516E8FE}" presName="rootConnector" presStyleLbl="node3" presStyleIdx="4" presStyleCnt="8"/>
      <dgm:spPr/>
      <dgm:t>
        <a:bodyPr/>
        <a:lstStyle/>
        <a:p>
          <a:pPr rtl="1"/>
          <a:endParaRPr lang="he-IL"/>
        </a:p>
      </dgm:t>
    </dgm:pt>
    <dgm:pt modelId="{9F7343FF-3FED-4C6F-A50B-D5F3B200486A}" type="pres">
      <dgm:prSet presAssocID="{9ABA1267-7DEF-4219-BF99-37DAB516E8FE}" presName="hierChild4" presStyleCnt="0"/>
      <dgm:spPr/>
    </dgm:pt>
    <dgm:pt modelId="{D3BFA621-8558-4B58-8293-9AFCB731861E}" type="pres">
      <dgm:prSet presAssocID="{9ABA1267-7DEF-4219-BF99-37DAB516E8FE}" presName="hierChild5" presStyleCnt="0"/>
      <dgm:spPr/>
    </dgm:pt>
    <dgm:pt modelId="{BF17605F-69B7-4925-9EFD-505A77C147A3}" type="pres">
      <dgm:prSet presAssocID="{6218D4A5-D2FD-4C97-AFB7-117E5CB2565E}" presName="hierChild5" presStyleCnt="0"/>
      <dgm:spPr/>
    </dgm:pt>
    <dgm:pt modelId="{77A5C941-ADE8-45B5-936C-9B26AF750722}" type="pres">
      <dgm:prSet presAssocID="{C80B347F-7DDA-44DD-B97F-BF5F0CE4C3DB}" presName="Name37" presStyleLbl="parChTrans1D2" presStyleIdx="2" presStyleCnt="3"/>
      <dgm:spPr/>
      <dgm:t>
        <a:bodyPr/>
        <a:lstStyle/>
        <a:p>
          <a:pPr rtl="1"/>
          <a:endParaRPr lang="he-IL"/>
        </a:p>
      </dgm:t>
    </dgm:pt>
    <dgm:pt modelId="{A03F360B-9291-402D-92F7-3B4DC35B3A5C}" type="pres">
      <dgm:prSet presAssocID="{2F35F485-D73A-4B1C-807E-FBEFC9EDC7DE}" presName="hierRoot2" presStyleCnt="0">
        <dgm:presLayoutVars>
          <dgm:hierBranch val="init"/>
        </dgm:presLayoutVars>
      </dgm:prSet>
      <dgm:spPr/>
    </dgm:pt>
    <dgm:pt modelId="{42711BC3-4711-43E6-9412-8B0AEFE391D3}" type="pres">
      <dgm:prSet presAssocID="{2F35F485-D73A-4B1C-807E-FBEFC9EDC7DE}" presName="rootComposite" presStyleCnt="0"/>
      <dgm:spPr/>
    </dgm:pt>
    <dgm:pt modelId="{B7B0899D-47AD-4321-BC40-9EE642EE50DD}" type="pres">
      <dgm:prSet presAssocID="{2F35F485-D73A-4B1C-807E-FBEFC9EDC7DE}" presName="rootText" presStyleLbl="node2" presStyleIdx="2" presStyleCnt="3" custScaleY="137983">
        <dgm:presLayoutVars>
          <dgm:chPref val="3"/>
        </dgm:presLayoutVars>
      </dgm:prSet>
      <dgm:spPr/>
      <dgm:t>
        <a:bodyPr/>
        <a:lstStyle/>
        <a:p>
          <a:pPr rtl="1"/>
          <a:endParaRPr lang="he-IL"/>
        </a:p>
      </dgm:t>
    </dgm:pt>
    <dgm:pt modelId="{D06A51EF-4AA0-43B2-A671-173D3A6F6007}" type="pres">
      <dgm:prSet presAssocID="{2F35F485-D73A-4B1C-807E-FBEFC9EDC7DE}" presName="rootConnector" presStyleLbl="node2" presStyleIdx="2" presStyleCnt="3"/>
      <dgm:spPr/>
      <dgm:t>
        <a:bodyPr/>
        <a:lstStyle/>
        <a:p>
          <a:pPr rtl="1"/>
          <a:endParaRPr lang="he-IL"/>
        </a:p>
      </dgm:t>
    </dgm:pt>
    <dgm:pt modelId="{A109C9B7-0D33-49AF-A424-D57CF500BE5D}" type="pres">
      <dgm:prSet presAssocID="{2F35F485-D73A-4B1C-807E-FBEFC9EDC7DE}" presName="hierChild4" presStyleCnt="0"/>
      <dgm:spPr/>
    </dgm:pt>
    <dgm:pt modelId="{F01E7CFB-E227-42B6-A7EF-9280D574DB7D}" type="pres">
      <dgm:prSet presAssocID="{A0992A88-658F-4AC9-8B65-0C159EA21F45}" presName="Name37" presStyleLbl="parChTrans1D3" presStyleIdx="5" presStyleCnt="8"/>
      <dgm:spPr/>
      <dgm:t>
        <a:bodyPr/>
        <a:lstStyle/>
        <a:p>
          <a:pPr rtl="1"/>
          <a:endParaRPr lang="he-IL"/>
        </a:p>
      </dgm:t>
    </dgm:pt>
    <dgm:pt modelId="{3ADFEAE8-EAA0-47A6-888C-7B2F2E78AE9A}" type="pres">
      <dgm:prSet presAssocID="{C002FD75-7549-44E8-9ECA-A646D5B54BBB}" presName="hierRoot2" presStyleCnt="0">
        <dgm:presLayoutVars>
          <dgm:hierBranch val="init"/>
        </dgm:presLayoutVars>
      </dgm:prSet>
      <dgm:spPr/>
    </dgm:pt>
    <dgm:pt modelId="{091FA53E-3A57-452D-9A2A-7D83265131D8}" type="pres">
      <dgm:prSet presAssocID="{C002FD75-7549-44E8-9ECA-A646D5B54BBB}" presName="rootComposite" presStyleCnt="0"/>
      <dgm:spPr/>
    </dgm:pt>
    <dgm:pt modelId="{22A09FA0-4762-4D0B-B526-E66A02CEF215}" type="pres">
      <dgm:prSet presAssocID="{C002FD75-7549-44E8-9ECA-A646D5B54BBB}" presName="rootText" presStyleLbl="node3" presStyleIdx="5" presStyleCnt="8">
        <dgm:presLayoutVars>
          <dgm:chPref val="3"/>
        </dgm:presLayoutVars>
      </dgm:prSet>
      <dgm:spPr/>
      <dgm:t>
        <a:bodyPr/>
        <a:lstStyle/>
        <a:p>
          <a:pPr rtl="1"/>
          <a:endParaRPr lang="he-IL"/>
        </a:p>
      </dgm:t>
    </dgm:pt>
    <dgm:pt modelId="{A76CF6FB-AE5D-445E-A134-886F7B900890}" type="pres">
      <dgm:prSet presAssocID="{C002FD75-7549-44E8-9ECA-A646D5B54BBB}" presName="rootConnector" presStyleLbl="node3" presStyleIdx="5" presStyleCnt="8"/>
      <dgm:spPr/>
      <dgm:t>
        <a:bodyPr/>
        <a:lstStyle/>
        <a:p>
          <a:pPr rtl="1"/>
          <a:endParaRPr lang="he-IL"/>
        </a:p>
      </dgm:t>
    </dgm:pt>
    <dgm:pt modelId="{73FA5CB1-A904-4A0C-8A8E-236F8C295BB0}" type="pres">
      <dgm:prSet presAssocID="{C002FD75-7549-44E8-9ECA-A646D5B54BBB}" presName="hierChild4" presStyleCnt="0"/>
      <dgm:spPr/>
    </dgm:pt>
    <dgm:pt modelId="{637F3673-8F80-47F8-BAA3-D24665A56EA3}" type="pres">
      <dgm:prSet presAssocID="{C002FD75-7549-44E8-9ECA-A646D5B54BBB}" presName="hierChild5" presStyleCnt="0"/>
      <dgm:spPr/>
    </dgm:pt>
    <dgm:pt modelId="{52910342-D571-4784-B007-35A80F87117A}" type="pres">
      <dgm:prSet presAssocID="{33620D57-8097-421B-9F69-6A50EABA68DD}" presName="Name37" presStyleLbl="parChTrans1D3" presStyleIdx="6" presStyleCnt="8"/>
      <dgm:spPr/>
      <dgm:t>
        <a:bodyPr/>
        <a:lstStyle/>
        <a:p>
          <a:pPr rtl="1"/>
          <a:endParaRPr lang="he-IL"/>
        </a:p>
      </dgm:t>
    </dgm:pt>
    <dgm:pt modelId="{F32092FE-67EE-4D74-AF8F-C6DFB6A7FBF1}" type="pres">
      <dgm:prSet presAssocID="{995A026A-59CC-4605-AFE1-37A39BCDFAEE}" presName="hierRoot2" presStyleCnt="0">
        <dgm:presLayoutVars>
          <dgm:hierBranch val="init"/>
        </dgm:presLayoutVars>
      </dgm:prSet>
      <dgm:spPr/>
    </dgm:pt>
    <dgm:pt modelId="{F4057598-3FC2-443B-A297-393A45F42B21}" type="pres">
      <dgm:prSet presAssocID="{995A026A-59CC-4605-AFE1-37A39BCDFAEE}" presName="rootComposite" presStyleCnt="0"/>
      <dgm:spPr/>
    </dgm:pt>
    <dgm:pt modelId="{E4D6FF26-D666-4BB9-869C-FA0E89D88E09}" type="pres">
      <dgm:prSet presAssocID="{995A026A-59CC-4605-AFE1-37A39BCDFAEE}" presName="rootText" presStyleLbl="node3" presStyleIdx="6" presStyleCnt="8">
        <dgm:presLayoutVars>
          <dgm:chPref val="3"/>
        </dgm:presLayoutVars>
      </dgm:prSet>
      <dgm:spPr/>
      <dgm:t>
        <a:bodyPr/>
        <a:lstStyle/>
        <a:p>
          <a:pPr rtl="1"/>
          <a:endParaRPr lang="he-IL"/>
        </a:p>
      </dgm:t>
    </dgm:pt>
    <dgm:pt modelId="{31CE6CA8-FCC7-4E63-8B9A-447AE1574A18}" type="pres">
      <dgm:prSet presAssocID="{995A026A-59CC-4605-AFE1-37A39BCDFAEE}" presName="rootConnector" presStyleLbl="node3" presStyleIdx="6" presStyleCnt="8"/>
      <dgm:spPr/>
      <dgm:t>
        <a:bodyPr/>
        <a:lstStyle/>
        <a:p>
          <a:pPr rtl="1"/>
          <a:endParaRPr lang="he-IL"/>
        </a:p>
      </dgm:t>
    </dgm:pt>
    <dgm:pt modelId="{FCEBCA1E-AB3E-4169-96DF-80FE8E473669}" type="pres">
      <dgm:prSet presAssocID="{995A026A-59CC-4605-AFE1-37A39BCDFAEE}" presName="hierChild4" presStyleCnt="0"/>
      <dgm:spPr/>
    </dgm:pt>
    <dgm:pt modelId="{1C4D300B-92F0-4189-9FEE-04EE5CB84FC4}" type="pres">
      <dgm:prSet presAssocID="{995A026A-59CC-4605-AFE1-37A39BCDFAEE}" presName="hierChild5" presStyleCnt="0"/>
      <dgm:spPr/>
    </dgm:pt>
    <dgm:pt modelId="{D684F912-5D6B-4CED-8444-F9DFC2B33F56}" type="pres">
      <dgm:prSet presAssocID="{3C14ACD1-6C5C-4624-9E5A-B221C6035874}" presName="Name37" presStyleLbl="parChTrans1D3" presStyleIdx="7" presStyleCnt="8"/>
      <dgm:spPr/>
      <dgm:t>
        <a:bodyPr/>
        <a:lstStyle/>
        <a:p>
          <a:pPr rtl="1"/>
          <a:endParaRPr lang="he-IL"/>
        </a:p>
      </dgm:t>
    </dgm:pt>
    <dgm:pt modelId="{4687DC94-4232-44DD-8D85-E955254F6D5D}" type="pres">
      <dgm:prSet presAssocID="{A85D9602-0A28-49F8-9C8A-EC992C513CF8}" presName="hierRoot2" presStyleCnt="0">
        <dgm:presLayoutVars>
          <dgm:hierBranch val="init"/>
        </dgm:presLayoutVars>
      </dgm:prSet>
      <dgm:spPr/>
    </dgm:pt>
    <dgm:pt modelId="{7F0EA68E-DC86-4F5A-AFA6-B9BBE9A45443}" type="pres">
      <dgm:prSet presAssocID="{A85D9602-0A28-49F8-9C8A-EC992C513CF8}" presName="rootComposite" presStyleCnt="0"/>
      <dgm:spPr/>
    </dgm:pt>
    <dgm:pt modelId="{D86A3950-DD2D-4F84-B691-B5B86A3D2873}" type="pres">
      <dgm:prSet presAssocID="{A85D9602-0A28-49F8-9C8A-EC992C513CF8}" presName="rootText" presStyleLbl="node3" presStyleIdx="7" presStyleCnt="8">
        <dgm:presLayoutVars>
          <dgm:chPref val="3"/>
        </dgm:presLayoutVars>
      </dgm:prSet>
      <dgm:spPr/>
      <dgm:t>
        <a:bodyPr/>
        <a:lstStyle/>
        <a:p>
          <a:pPr rtl="1"/>
          <a:endParaRPr lang="he-IL"/>
        </a:p>
      </dgm:t>
    </dgm:pt>
    <dgm:pt modelId="{34761D02-11AC-4465-A24B-593C6E8DB1B4}" type="pres">
      <dgm:prSet presAssocID="{A85D9602-0A28-49F8-9C8A-EC992C513CF8}" presName="rootConnector" presStyleLbl="node3" presStyleIdx="7" presStyleCnt="8"/>
      <dgm:spPr/>
      <dgm:t>
        <a:bodyPr/>
        <a:lstStyle/>
        <a:p>
          <a:pPr rtl="1"/>
          <a:endParaRPr lang="he-IL"/>
        </a:p>
      </dgm:t>
    </dgm:pt>
    <dgm:pt modelId="{2232ED8B-BBE4-4B64-969B-F271581FAE8F}" type="pres">
      <dgm:prSet presAssocID="{A85D9602-0A28-49F8-9C8A-EC992C513CF8}" presName="hierChild4" presStyleCnt="0"/>
      <dgm:spPr/>
    </dgm:pt>
    <dgm:pt modelId="{2FB190A2-CB0D-436E-9BAC-94027C6632C7}" type="pres">
      <dgm:prSet presAssocID="{A85D9602-0A28-49F8-9C8A-EC992C513CF8}" presName="hierChild5" presStyleCnt="0"/>
      <dgm:spPr/>
    </dgm:pt>
    <dgm:pt modelId="{93ABD3C8-9ECD-4066-B429-4FFE72F6B8FF}" type="pres">
      <dgm:prSet presAssocID="{2F35F485-D73A-4B1C-807E-FBEFC9EDC7DE}" presName="hierChild5" presStyleCnt="0"/>
      <dgm:spPr/>
    </dgm:pt>
    <dgm:pt modelId="{20B95AB8-C689-49A0-B804-134697235FFB}" type="pres">
      <dgm:prSet presAssocID="{6E632E9D-0C19-4E9E-B513-59A28C199CA6}" presName="hierChild3" presStyleCnt="0"/>
      <dgm:spPr/>
    </dgm:pt>
  </dgm:ptLst>
  <dgm:cxnLst>
    <dgm:cxn modelId="{A823C69C-4218-44F3-8A04-712EC069E9B8}" srcId="{6218D4A5-D2FD-4C97-AFB7-117E5CB2565E}" destId="{9ABA1267-7DEF-4219-BF99-37DAB516E8FE}" srcOrd="2" destOrd="0" parTransId="{111E7D2D-51FF-4D31-9898-DD2B090C24BD}" sibTransId="{5E14E01B-7391-477E-9215-B352A89B90D6}"/>
    <dgm:cxn modelId="{9EFF69B6-7184-4054-814B-E7D4DAE34688}" srcId="{92A05DFC-4DD0-45A9-AA61-D9F073E63270}" destId="{6E632E9D-0C19-4E9E-B513-59A28C199CA6}" srcOrd="0" destOrd="0" parTransId="{116E8996-290F-49F0-A087-ED772420C1E1}" sibTransId="{E12A9B56-2797-4D59-A8E8-1F6AB5D6FAA7}"/>
    <dgm:cxn modelId="{127E2CA6-96F0-4F6B-91AD-11C971E9F1D4}" type="presOf" srcId="{3C3CE485-29FF-424A-9C48-91E6C81D5ADF}" destId="{3B0BBEB7-39E2-4E05-A2AF-1D25228D2A85}" srcOrd="0" destOrd="0" presId="urn:microsoft.com/office/officeart/2005/8/layout/orgChart1"/>
    <dgm:cxn modelId="{BD069D47-143A-42A0-9F9A-0EBDE935A767}" srcId="{2F35F485-D73A-4B1C-807E-FBEFC9EDC7DE}" destId="{C002FD75-7549-44E8-9ECA-A646D5B54BBB}" srcOrd="0" destOrd="0" parTransId="{A0992A88-658F-4AC9-8B65-0C159EA21F45}" sibTransId="{985E19C1-ECEE-4045-84AC-16C910A1D401}"/>
    <dgm:cxn modelId="{EE580C99-24F0-4BF6-AB73-A4F4848E96D6}" srcId="{491C5CBE-ACBD-4BC5-8D2D-B7778ABDA901}" destId="{2FF954EF-4489-424C-9290-7CC45E586A26}" srcOrd="1" destOrd="0" parTransId="{C57E192E-1F64-4AA6-BFB7-1E3630EF10FF}" sibTransId="{2813764E-12A1-4533-9888-C9C7C80874DF}"/>
    <dgm:cxn modelId="{B5D4BF0A-E15F-4971-A840-CEF111E321D8}" type="presOf" srcId="{A85D9602-0A28-49F8-9C8A-EC992C513CF8}" destId="{34761D02-11AC-4465-A24B-593C6E8DB1B4}" srcOrd="1" destOrd="0" presId="urn:microsoft.com/office/officeart/2005/8/layout/orgChart1"/>
    <dgm:cxn modelId="{67E0E405-E4E0-4CF9-8875-8A540D3CFEE6}" type="presOf" srcId="{2FF954EF-4489-424C-9290-7CC45E586A26}" destId="{E5297954-42B2-4EB4-8608-54E955909CDE}" srcOrd="0" destOrd="0" presId="urn:microsoft.com/office/officeart/2005/8/layout/orgChart1"/>
    <dgm:cxn modelId="{6F47B985-E444-4F77-B5B5-D166AE0AEC1B}" type="presOf" srcId="{1A431C24-4149-4856-88FC-A143C52C22CF}" destId="{C327C3F2-7E9F-4B6C-9E4D-B519CCF122BC}" srcOrd="1" destOrd="0" presId="urn:microsoft.com/office/officeart/2005/8/layout/orgChart1"/>
    <dgm:cxn modelId="{C8F4EB1D-7DA1-4CAA-8DB0-5FFE1F4D6BB0}" type="presOf" srcId="{A0992A88-658F-4AC9-8B65-0C159EA21F45}" destId="{F01E7CFB-E227-42B6-A7EF-9280D574DB7D}" srcOrd="0" destOrd="0" presId="urn:microsoft.com/office/officeart/2005/8/layout/orgChart1"/>
    <dgm:cxn modelId="{F23B4583-4DB6-4B68-8F98-2067340DCE0F}" type="presOf" srcId="{9ABA1267-7DEF-4219-BF99-37DAB516E8FE}" destId="{6C10B70B-3AA8-45B1-80F0-482D6FE26DB6}" srcOrd="1" destOrd="0" presId="urn:microsoft.com/office/officeart/2005/8/layout/orgChart1"/>
    <dgm:cxn modelId="{1E14AFF7-7F0B-44A6-A396-F99FCDC73BD9}" type="presOf" srcId="{C57E192E-1F64-4AA6-BFB7-1E3630EF10FF}" destId="{CCC269DB-E2CB-4FBE-AEBE-6AEA608C71BF}" srcOrd="0" destOrd="0" presId="urn:microsoft.com/office/officeart/2005/8/layout/orgChart1"/>
    <dgm:cxn modelId="{4E0A2340-8C5A-4BEA-8F44-F7544F08DF95}" type="presOf" srcId="{33620D57-8097-421B-9F69-6A50EABA68DD}" destId="{52910342-D571-4784-B007-35A80F87117A}" srcOrd="0" destOrd="0" presId="urn:microsoft.com/office/officeart/2005/8/layout/orgChart1"/>
    <dgm:cxn modelId="{51AC19AF-9F1E-45B9-9735-9C5B5443603D}" type="presOf" srcId="{4BB36454-B9F6-40E9-A57D-5CCDAAA41194}" destId="{6E9FA183-3417-4DD8-B865-397BB6C75C3D}" srcOrd="0" destOrd="0" presId="urn:microsoft.com/office/officeart/2005/8/layout/orgChart1"/>
    <dgm:cxn modelId="{D59C10D9-E151-44CB-86AB-1FBC77D8BBCA}" type="presOf" srcId="{3F89CD48-9229-49FC-8F26-0854FC7DC24D}" destId="{8954FF66-947A-49EE-9525-5A2A2832B544}" srcOrd="1" destOrd="0" presId="urn:microsoft.com/office/officeart/2005/8/layout/orgChart1"/>
    <dgm:cxn modelId="{8AB051E7-9B9D-4250-BC9E-4E2D844CBD42}" type="presOf" srcId="{3C3CE485-29FF-424A-9C48-91E6C81D5ADF}" destId="{38EB5D21-DE21-4B27-8809-B1F812F9A3B1}" srcOrd="1" destOrd="0" presId="urn:microsoft.com/office/officeart/2005/8/layout/orgChart1"/>
    <dgm:cxn modelId="{C9E1EA76-293D-42B8-AF16-988222FCB0AC}" type="presOf" srcId="{995A026A-59CC-4605-AFE1-37A39BCDFAEE}" destId="{E4D6FF26-D666-4BB9-869C-FA0E89D88E09}" srcOrd="0" destOrd="0" presId="urn:microsoft.com/office/officeart/2005/8/layout/orgChart1"/>
    <dgm:cxn modelId="{B3E9B474-8B38-406A-8E4A-80FAB7C593AE}" type="presOf" srcId="{7D1052B6-98A5-4027-B482-1BBDD69FEBF7}" destId="{D559B2CB-DCD4-4346-AE99-7270812CADE2}" srcOrd="0" destOrd="0" presId="urn:microsoft.com/office/officeart/2005/8/layout/orgChart1"/>
    <dgm:cxn modelId="{5AF14288-DD00-4677-8ADB-11677BEAC74B}" srcId="{2F35F485-D73A-4B1C-807E-FBEFC9EDC7DE}" destId="{A85D9602-0A28-49F8-9C8A-EC992C513CF8}" srcOrd="2" destOrd="0" parTransId="{3C14ACD1-6C5C-4624-9E5A-B221C6035874}" sibTransId="{F4F98EE7-3717-4662-8BF5-B30C933600CE}"/>
    <dgm:cxn modelId="{0029DC50-F2B3-47B3-BB65-A41D9483036B}" srcId="{6218D4A5-D2FD-4C97-AFB7-117E5CB2565E}" destId="{3C3CE485-29FF-424A-9C48-91E6C81D5ADF}" srcOrd="0" destOrd="0" parTransId="{54DA9D6B-336A-42EC-B909-01D12BB9DAE6}" sibTransId="{02576852-EB1F-4944-9E76-2D2A35F58EC1}"/>
    <dgm:cxn modelId="{3B2C1C6C-0E2D-4713-B447-3A35196918F1}" srcId="{2F35F485-D73A-4B1C-807E-FBEFC9EDC7DE}" destId="{995A026A-59CC-4605-AFE1-37A39BCDFAEE}" srcOrd="1" destOrd="0" parTransId="{33620D57-8097-421B-9F69-6A50EABA68DD}" sibTransId="{25734B4C-FD6D-4EA5-8A43-F9987F1B24D2}"/>
    <dgm:cxn modelId="{77DF797E-A966-432F-AF73-ED51AA9F300E}" type="presOf" srcId="{6218D4A5-D2FD-4C97-AFB7-117E5CB2565E}" destId="{B6FF8DC8-44D6-4B27-AAF0-BB8023172587}" srcOrd="1" destOrd="0" presId="urn:microsoft.com/office/officeart/2005/8/layout/orgChart1"/>
    <dgm:cxn modelId="{69DD583A-E306-4FBB-8231-36E720CBC9EB}" type="presOf" srcId="{1B038B16-9D3E-4771-841A-CEB77AB86D5E}" destId="{39DC7D67-23EF-4ED4-A329-AE10070143E6}" srcOrd="0" destOrd="0" presId="urn:microsoft.com/office/officeart/2005/8/layout/orgChart1"/>
    <dgm:cxn modelId="{87CEBDB9-873D-4534-8E98-051185B30D20}" type="presOf" srcId="{516B71B2-C05D-4927-9584-E2F6691B9B3A}" destId="{A658254C-8255-4219-A326-1A6C89AC1318}" srcOrd="0" destOrd="0" presId="urn:microsoft.com/office/officeart/2005/8/layout/orgChart1"/>
    <dgm:cxn modelId="{6D92105A-D6FA-4132-B1CA-97DB030A5F14}" srcId="{6E632E9D-0C19-4E9E-B513-59A28C199CA6}" destId="{2F35F485-D73A-4B1C-807E-FBEFC9EDC7DE}" srcOrd="2" destOrd="0" parTransId="{C80B347F-7DDA-44DD-B97F-BF5F0CE4C3DB}" sibTransId="{C14F639F-631E-4700-918C-FB8A1670A7F1}"/>
    <dgm:cxn modelId="{F68BF952-CFDD-4142-A796-5D8D80B72039}" type="presOf" srcId="{2FF954EF-4489-424C-9290-7CC45E586A26}" destId="{520ECC6E-278F-4DCA-9CFA-EB1C1926AC90}" srcOrd="1" destOrd="0" presId="urn:microsoft.com/office/officeart/2005/8/layout/orgChart1"/>
    <dgm:cxn modelId="{CB691405-3850-42D1-BE69-75C0FF4036A9}" type="presOf" srcId="{3F89CD48-9229-49FC-8F26-0854FC7DC24D}" destId="{B2B57AB3-95A2-4A23-A095-289AF5A5F20F}" srcOrd="0" destOrd="0" presId="urn:microsoft.com/office/officeart/2005/8/layout/orgChart1"/>
    <dgm:cxn modelId="{DB24F6D2-4D6B-4C09-BBA6-8C17C8479C1C}" type="presOf" srcId="{6218D4A5-D2FD-4C97-AFB7-117E5CB2565E}" destId="{A5D5279A-0651-431A-A1C3-6609D561034F}" srcOrd="0" destOrd="0" presId="urn:microsoft.com/office/officeart/2005/8/layout/orgChart1"/>
    <dgm:cxn modelId="{FC41EB6C-F900-45CE-A5CB-52E113BD384C}" srcId="{6E632E9D-0C19-4E9E-B513-59A28C199CA6}" destId="{6218D4A5-D2FD-4C97-AFB7-117E5CB2565E}" srcOrd="1" destOrd="0" parTransId="{516B71B2-C05D-4927-9584-E2F6691B9B3A}" sibTransId="{1BAF63F5-47C1-4174-94EB-5299FAB90A19}"/>
    <dgm:cxn modelId="{369D3427-21E4-439F-AB10-FC751637A760}" type="presOf" srcId="{C80B347F-7DDA-44DD-B97F-BF5F0CE4C3DB}" destId="{77A5C941-ADE8-45B5-936C-9B26AF750722}" srcOrd="0" destOrd="0" presId="urn:microsoft.com/office/officeart/2005/8/layout/orgChart1"/>
    <dgm:cxn modelId="{C5D16F5E-2A7B-4498-93B1-A9F183C84CF8}" type="presOf" srcId="{C002FD75-7549-44E8-9ECA-A646D5B54BBB}" destId="{22A09FA0-4762-4D0B-B526-E66A02CEF215}" srcOrd="0" destOrd="0" presId="urn:microsoft.com/office/officeart/2005/8/layout/orgChart1"/>
    <dgm:cxn modelId="{7D10B998-90A9-42A7-AC63-A64CA04856E5}" type="presOf" srcId="{9ABA1267-7DEF-4219-BF99-37DAB516E8FE}" destId="{A2CA3CD4-F26C-4DC9-B741-C752E1FA55ED}" srcOrd="0" destOrd="0" presId="urn:microsoft.com/office/officeart/2005/8/layout/orgChart1"/>
    <dgm:cxn modelId="{2E3D1B25-6217-433C-84A0-E783385FF930}" type="presOf" srcId="{995A026A-59CC-4605-AFE1-37A39BCDFAEE}" destId="{31CE6CA8-FCC7-4E63-8B9A-447AE1574A18}" srcOrd="1" destOrd="0" presId="urn:microsoft.com/office/officeart/2005/8/layout/orgChart1"/>
    <dgm:cxn modelId="{4C6C6367-D630-48EB-AC1D-0BA08BC427D6}" type="presOf" srcId="{6E632E9D-0C19-4E9E-B513-59A28C199CA6}" destId="{720731F2-5FD5-4E37-AF2A-34F7F90846E9}" srcOrd="0" destOrd="0" presId="urn:microsoft.com/office/officeart/2005/8/layout/orgChart1"/>
    <dgm:cxn modelId="{68BC0A7C-8BC0-4EED-BC66-9F3B9EBF3455}" type="presOf" srcId="{491C5CBE-ACBD-4BC5-8D2D-B7778ABDA901}" destId="{7FFDC106-D6B3-4E58-9EA0-0A5A51E5AF75}" srcOrd="1" destOrd="0" presId="urn:microsoft.com/office/officeart/2005/8/layout/orgChart1"/>
    <dgm:cxn modelId="{905B0DBA-DA8E-48E6-B5CF-892E00079D40}" type="presOf" srcId="{1A431C24-4149-4856-88FC-A143C52C22CF}" destId="{6C41BEEA-ED5F-43D3-BCF5-A8B53CF432A5}" srcOrd="0" destOrd="0" presId="urn:microsoft.com/office/officeart/2005/8/layout/orgChart1"/>
    <dgm:cxn modelId="{338D0F5D-C3D2-4116-B0AF-EA4EA34700FE}" srcId="{6218D4A5-D2FD-4C97-AFB7-117E5CB2565E}" destId="{1A431C24-4149-4856-88FC-A143C52C22CF}" srcOrd="1" destOrd="0" parTransId="{1B038B16-9D3E-4771-841A-CEB77AB86D5E}" sibTransId="{3A1E6901-B3FE-4272-AC65-CA18EEF13AA7}"/>
    <dgm:cxn modelId="{22196985-7FD3-4E52-AA3F-A48DD6D13306}" type="presOf" srcId="{92A05DFC-4DD0-45A9-AA61-D9F073E63270}" destId="{1EB7BB4C-0BE1-412E-9F6B-24DC489F9372}" srcOrd="0" destOrd="0" presId="urn:microsoft.com/office/officeart/2005/8/layout/orgChart1"/>
    <dgm:cxn modelId="{B7B608A2-E2C9-43B3-80DA-D63542B011E7}" type="presOf" srcId="{C002FD75-7549-44E8-9ECA-A646D5B54BBB}" destId="{A76CF6FB-AE5D-445E-A134-886F7B900890}" srcOrd="1" destOrd="0" presId="urn:microsoft.com/office/officeart/2005/8/layout/orgChart1"/>
    <dgm:cxn modelId="{AEC34A39-1515-4877-91D5-F097313E5217}" type="presOf" srcId="{3C14ACD1-6C5C-4624-9E5A-B221C6035874}" destId="{D684F912-5D6B-4CED-8444-F9DFC2B33F56}" srcOrd="0" destOrd="0" presId="urn:microsoft.com/office/officeart/2005/8/layout/orgChart1"/>
    <dgm:cxn modelId="{E150ADA8-DB90-4538-88F3-B3AF51A0D381}" type="presOf" srcId="{2F35F485-D73A-4B1C-807E-FBEFC9EDC7DE}" destId="{B7B0899D-47AD-4321-BC40-9EE642EE50DD}" srcOrd="0" destOrd="0" presId="urn:microsoft.com/office/officeart/2005/8/layout/orgChart1"/>
    <dgm:cxn modelId="{859807C2-0BC3-4682-B90B-A6ABB660CB88}" type="presOf" srcId="{6E632E9D-0C19-4E9E-B513-59A28C199CA6}" destId="{66958651-ECE0-41AC-8219-A69012B5AE3B}" srcOrd="1" destOrd="0" presId="urn:microsoft.com/office/officeart/2005/8/layout/orgChart1"/>
    <dgm:cxn modelId="{6FFC93CC-3845-4F4E-BA6B-6779D2F1B5DC}" srcId="{491C5CBE-ACBD-4BC5-8D2D-B7778ABDA901}" destId="{3F89CD48-9229-49FC-8F26-0854FC7DC24D}" srcOrd="0" destOrd="0" parTransId="{4BB36454-B9F6-40E9-A57D-5CCDAAA41194}" sibTransId="{F7B817F8-B85A-4614-97B6-376AB5F2CCF5}"/>
    <dgm:cxn modelId="{5FE2982F-7F9F-40A1-B91E-85AA34E76772}" type="presOf" srcId="{A85D9602-0A28-49F8-9C8A-EC992C513CF8}" destId="{D86A3950-DD2D-4F84-B691-B5B86A3D2873}" srcOrd="0" destOrd="0" presId="urn:microsoft.com/office/officeart/2005/8/layout/orgChart1"/>
    <dgm:cxn modelId="{F319C5D7-979B-4DD2-BDD8-9AC29FF5B52E}" type="presOf" srcId="{54DA9D6B-336A-42EC-B909-01D12BB9DAE6}" destId="{B63D802C-F724-4132-BD79-65C7B60709C2}" srcOrd="0" destOrd="0" presId="urn:microsoft.com/office/officeart/2005/8/layout/orgChart1"/>
    <dgm:cxn modelId="{692E98BD-3B43-4348-802D-F5343478D642}" type="presOf" srcId="{111E7D2D-51FF-4D31-9898-DD2B090C24BD}" destId="{F7611BCC-EDD7-42AE-8F83-B69D022BDB9A}" srcOrd="0" destOrd="0" presId="urn:microsoft.com/office/officeart/2005/8/layout/orgChart1"/>
    <dgm:cxn modelId="{8E81F608-6A2D-4605-949B-7EF411B43EA2}" type="presOf" srcId="{2F35F485-D73A-4B1C-807E-FBEFC9EDC7DE}" destId="{D06A51EF-4AA0-43B2-A671-173D3A6F6007}" srcOrd="1" destOrd="0" presId="urn:microsoft.com/office/officeart/2005/8/layout/orgChart1"/>
    <dgm:cxn modelId="{FAB389B6-6670-4B61-A4EC-1BC6BB37F2C1}" type="presOf" srcId="{491C5CBE-ACBD-4BC5-8D2D-B7778ABDA901}" destId="{A43E4F14-DB6E-4448-9F67-A64B8C7C7BE5}" srcOrd="0" destOrd="0" presId="urn:microsoft.com/office/officeart/2005/8/layout/orgChart1"/>
    <dgm:cxn modelId="{66B9678C-84AA-4FF4-953F-D4CCD03D8035}" srcId="{6E632E9D-0C19-4E9E-B513-59A28C199CA6}" destId="{491C5CBE-ACBD-4BC5-8D2D-B7778ABDA901}" srcOrd="0" destOrd="0" parTransId="{7D1052B6-98A5-4027-B482-1BBDD69FEBF7}" sibTransId="{B38F5B57-6CEF-498B-B9BC-DE83D4A447F2}"/>
    <dgm:cxn modelId="{540B5DBA-6868-4961-BC06-A9B408F56542}" type="presParOf" srcId="{1EB7BB4C-0BE1-412E-9F6B-24DC489F9372}" destId="{9A3DCDBD-AB08-499C-8651-20D355926982}" srcOrd="0" destOrd="0" presId="urn:microsoft.com/office/officeart/2005/8/layout/orgChart1"/>
    <dgm:cxn modelId="{99028B60-A54F-46C8-AEEC-716013D23EB0}" type="presParOf" srcId="{9A3DCDBD-AB08-499C-8651-20D355926982}" destId="{2B9F3D26-345A-4F63-992F-A40CE38D5482}" srcOrd="0" destOrd="0" presId="urn:microsoft.com/office/officeart/2005/8/layout/orgChart1"/>
    <dgm:cxn modelId="{0A6C33B6-EE2D-498A-A364-97BAFBBEE49A}" type="presParOf" srcId="{2B9F3D26-345A-4F63-992F-A40CE38D5482}" destId="{720731F2-5FD5-4E37-AF2A-34F7F90846E9}" srcOrd="0" destOrd="0" presId="urn:microsoft.com/office/officeart/2005/8/layout/orgChart1"/>
    <dgm:cxn modelId="{81CE5144-B4DB-46C5-89DB-E18A9DA33E45}" type="presParOf" srcId="{2B9F3D26-345A-4F63-992F-A40CE38D5482}" destId="{66958651-ECE0-41AC-8219-A69012B5AE3B}" srcOrd="1" destOrd="0" presId="urn:microsoft.com/office/officeart/2005/8/layout/orgChart1"/>
    <dgm:cxn modelId="{265C6C1A-B7E8-448E-933E-9AC6B9DD5C37}" type="presParOf" srcId="{9A3DCDBD-AB08-499C-8651-20D355926982}" destId="{7171FC51-4070-4728-94E4-C7453FA60FF6}" srcOrd="1" destOrd="0" presId="urn:microsoft.com/office/officeart/2005/8/layout/orgChart1"/>
    <dgm:cxn modelId="{68C4EDD2-76EA-4E35-9746-C37CC0B34574}" type="presParOf" srcId="{7171FC51-4070-4728-94E4-C7453FA60FF6}" destId="{D559B2CB-DCD4-4346-AE99-7270812CADE2}" srcOrd="0" destOrd="0" presId="urn:microsoft.com/office/officeart/2005/8/layout/orgChart1"/>
    <dgm:cxn modelId="{7A497242-37AA-4773-AE88-1B5125402E4B}" type="presParOf" srcId="{7171FC51-4070-4728-94E4-C7453FA60FF6}" destId="{6F05FE12-E64C-482A-801C-A40579AA6E41}" srcOrd="1" destOrd="0" presId="urn:microsoft.com/office/officeart/2005/8/layout/orgChart1"/>
    <dgm:cxn modelId="{60FA75C8-8B56-428D-9948-FEC737C55BDB}" type="presParOf" srcId="{6F05FE12-E64C-482A-801C-A40579AA6E41}" destId="{DBF8EE00-A5A6-46FC-892A-6E7A041F9499}" srcOrd="0" destOrd="0" presId="urn:microsoft.com/office/officeart/2005/8/layout/orgChart1"/>
    <dgm:cxn modelId="{516F0BB8-B278-4339-AD78-A44368A7A8C6}" type="presParOf" srcId="{DBF8EE00-A5A6-46FC-892A-6E7A041F9499}" destId="{A43E4F14-DB6E-4448-9F67-A64B8C7C7BE5}" srcOrd="0" destOrd="0" presId="urn:microsoft.com/office/officeart/2005/8/layout/orgChart1"/>
    <dgm:cxn modelId="{A54FCC1D-2320-4D10-9D5F-46C143F01F51}" type="presParOf" srcId="{DBF8EE00-A5A6-46FC-892A-6E7A041F9499}" destId="{7FFDC106-D6B3-4E58-9EA0-0A5A51E5AF75}" srcOrd="1" destOrd="0" presId="urn:microsoft.com/office/officeart/2005/8/layout/orgChart1"/>
    <dgm:cxn modelId="{49DBF466-2F21-433E-8BBE-870952F09A43}" type="presParOf" srcId="{6F05FE12-E64C-482A-801C-A40579AA6E41}" destId="{2453E1CB-BA92-4F8D-9E7B-E6D0DA84BD4F}" srcOrd="1" destOrd="0" presId="urn:microsoft.com/office/officeart/2005/8/layout/orgChart1"/>
    <dgm:cxn modelId="{C03C9222-4C69-4482-B089-654D7854F51F}" type="presParOf" srcId="{2453E1CB-BA92-4F8D-9E7B-E6D0DA84BD4F}" destId="{6E9FA183-3417-4DD8-B865-397BB6C75C3D}" srcOrd="0" destOrd="0" presId="urn:microsoft.com/office/officeart/2005/8/layout/orgChart1"/>
    <dgm:cxn modelId="{1B379260-4B40-4130-AA90-57B2DBBDCF50}" type="presParOf" srcId="{2453E1CB-BA92-4F8D-9E7B-E6D0DA84BD4F}" destId="{D3D1431D-3CF9-4EA1-AE8F-E6019C0495AF}" srcOrd="1" destOrd="0" presId="urn:microsoft.com/office/officeart/2005/8/layout/orgChart1"/>
    <dgm:cxn modelId="{45699FA3-B822-4C64-90DB-B12B02A3AC42}" type="presParOf" srcId="{D3D1431D-3CF9-4EA1-AE8F-E6019C0495AF}" destId="{EEF21293-BDE2-4C5E-A6DA-BE5B8414BC27}" srcOrd="0" destOrd="0" presId="urn:microsoft.com/office/officeart/2005/8/layout/orgChart1"/>
    <dgm:cxn modelId="{665E1BC4-62D6-43E6-9FB4-C6AACC034AAD}" type="presParOf" srcId="{EEF21293-BDE2-4C5E-A6DA-BE5B8414BC27}" destId="{B2B57AB3-95A2-4A23-A095-289AF5A5F20F}" srcOrd="0" destOrd="0" presId="urn:microsoft.com/office/officeart/2005/8/layout/orgChart1"/>
    <dgm:cxn modelId="{76532A5B-D49A-4880-ABC1-3F17EF237109}" type="presParOf" srcId="{EEF21293-BDE2-4C5E-A6DA-BE5B8414BC27}" destId="{8954FF66-947A-49EE-9525-5A2A2832B544}" srcOrd="1" destOrd="0" presId="urn:microsoft.com/office/officeart/2005/8/layout/orgChart1"/>
    <dgm:cxn modelId="{EE879AFA-41ED-4B9D-8E69-3D6381C8F001}" type="presParOf" srcId="{D3D1431D-3CF9-4EA1-AE8F-E6019C0495AF}" destId="{A998BDA3-53D9-4C41-8261-9EA2E2FD4BD9}" srcOrd="1" destOrd="0" presId="urn:microsoft.com/office/officeart/2005/8/layout/orgChart1"/>
    <dgm:cxn modelId="{892A42FC-D11D-4980-9371-62553CE729AA}" type="presParOf" srcId="{D3D1431D-3CF9-4EA1-AE8F-E6019C0495AF}" destId="{841E80C7-5131-420B-8F4D-940389E96D89}" srcOrd="2" destOrd="0" presId="urn:microsoft.com/office/officeart/2005/8/layout/orgChart1"/>
    <dgm:cxn modelId="{991295A6-08B4-48B3-963F-E79DBEDFF9F2}" type="presParOf" srcId="{2453E1CB-BA92-4F8D-9E7B-E6D0DA84BD4F}" destId="{CCC269DB-E2CB-4FBE-AEBE-6AEA608C71BF}" srcOrd="2" destOrd="0" presId="urn:microsoft.com/office/officeart/2005/8/layout/orgChart1"/>
    <dgm:cxn modelId="{994ED101-72F7-418E-84FD-1F69BD35A447}" type="presParOf" srcId="{2453E1CB-BA92-4F8D-9E7B-E6D0DA84BD4F}" destId="{8EECA7BF-EDCA-4A8A-84AA-60FE7AE4259B}" srcOrd="3" destOrd="0" presId="urn:microsoft.com/office/officeart/2005/8/layout/orgChart1"/>
    <dgm:cxn modelId="{BB61BF52-3E62-414E-985A-7478F58C1950}" type="presParOf" srcId="{8EECA7BF-EDCA-4A8A-84AA-60FE7AE4259B}" destId="{DFE483D5-3804-416D-B8E3-02131C35820E}" srcOrd="0" destOrd="0" presId="urn:microsoft.com/office/officeart/2005/8/layout/orgChart1"/>
    <dgm:cxn modelId="{F95EB1CD-527D-4797-A1AD-38BCA6CBC6D9}" type="presParOf" srcId="{DFE483D5-3804-416D-B8E3-02131C35820E}" destId="{E5297954-42B2-4EB4-8608-54E955909CDE}" srcOrd="0" destOrd="0" presId="urn:microsoft.com/office/officeart/2005/8/layout/orgChart1"/>
    <dgm:cxn modelId="{5503E96C-6B72-474F-8E88-AEE574CFBF48}" type="presParOf" srcId="{DFE483D5-3804-416D-B8E3-02131C35820E}" destId="{520ECC6E-278F-4DCA-9CFA-EB1C1926AC90}" srcOrd="1" destOrd="0" presId="urn:microsoft.com/office/officeart/2005/8/layout/orgChart1"/>
    <dgm:cxn modelId="{8CBF27E0-B634-43DD-BA41-BB53F57732CB}" type="presParOf" srcId="{8EECA7BF-EDCA-4A8A-84AA-60FE7AE4259B}" destId="{7FE71079-346E-4661-9D7F-216DC07C20D0}" srcOrd="1" destOrd="0" presId="urn:microsoft.com/office/officeart/2005/8/layout/orgChart1"/>
    <dgm:cxn modelId="{36D1D67A-1B80-4C0E-BB9D-70E4EA0D55FB}" type="presParOf" srcId="{8EECA7BF-EDCA-4A8A-84AA-60FE7AE4259B}" destId="{9B9C8A55-ECF7-48C9-BEEB-593CEE146468}" srcOrd="2" destOrd="0" presId="urn:microsoft.com/office/officeart/2005/8/layout/orgChart1"/>
    <dgm:cxn modelId="{32405ED2-2303-4E9B-B541-0A2AF2D2F3ED}" type="presParOf" srcId="{6F05FE12-E64C-482A-801C-A40579AA6E41}" destId="{A95C9D25-F4D8-49EC-97EA-D8554CCB81AB}" srcOrd="2" destOrd="0" presId="urn:microsoft.com/office/officeart/2005/8/layout/orgChart1"/>
    <dgm:cxn modelId="{AB66DB43-B49B-4E4A-BD82-E0689EF07664}" type="presParOf" srcId="{7171FC51-4070-4728-94E4-C7453FA60FF6}" destId="{A658254C-8255-4219-A326-1A6C89AC1318}" srcOrd="2" destOrd="0" presId="urn:microsoft.com/office/officeart/2005/8/layout/orgChart1"/>
    <dgm:cxn modelId="{B7B43974-9DA4-48C1-BA6B-EADCBCE0E7EB}" type="presParOf" srcId="{7171FC51-4070-4728-94E4-C7453FA60FF6}" destId="{5C117D80-EFF3-4F0F-B315-3F77506CB850}" srcOrd="3" destOrd="0" presId="urn:microsoft.com/office/officeart/2005/8/layout/orgChart1"/>
    <dgm:cxn modelId="{94AE9C2B-F4B3-4888-8C81-EB9E9329CE2B}" type="presParOf" srcId="{5C117D80-EFF3-4F0F-B315-3F77506CB850}" destId="{1C714CF4-1998-40C5-BF1C-F57026A919CF}" srcOrd="0" destOrd="0" presId="urn:microsoft.com/office/officeart/2005/8/layout/orgChart1"/>
    <dgm:cxn modelId="{9B0CFA16-049F-4D03-B26F-6DFDDDCAE202}" type="presParOf" srcId="{1C714CF4-1998-40C5-BF1C-F57026A919CF}" destId="{A5D5279A-0651-431A-A1C3-6609D561034F}" srcOrd="0" destOrd="0" presId="urn:microsoft.com/office/officeart/2005/8/layout/orgChart1"/>
    <dgm:cxn modelId="{8C6ABBF6-7FD5-4DDD-A023-2527470C0DEA}" type="presParOf" srcId="{1C714CF4-1998-40C5-BF1C-F57026A919CF}" destId="{B6FF8DC8-44D6-4B27-AAF0-BB8023172587}" srcOrd="1" destOrd="0" presId="urn:microsoft.com/office/officeart/2005/8/layout/orgChart1"/>
    <dgm:cxn modelId="{FF0BB8EA-C881-4512-AAE6-952DEFF6BCE6}" type="presParOf" srcId="{5C117D80-EFF3-4F0F-B315-3F77506CB850}" destId="{42FE7AFC-DD99-4F80-9F6A-119F5B2BA321}" srcOrd="1" destOrd="0" presId="urn:microsoft.com/office/officeart/2005/8/layout/orgChart1"/>
    <dgm:cxn modelId="{09CFFC41-5A7C-48F6-B640-DD18CA668D94}" type="presParOf" srcId="{42FE7AFC-DD99-4F80-9F6A-119F5B2BA321}" destId="{B63D802C-F724-4132-BD79-65C7B60709C2}" srcOrd="0" destOrd="0" presId="urn:microsoft.com/office/officeart/2005/8/layout/orgChart1"/>
    <dgm:cxn modelId="{5FEBC84D-BA88-41BA-97B7-3A6CF6936297}" type="presParOf" srcId="{42FE7AFC-DD99-4F80-9F6A-119F5B2BA321}" destId="{D4999CE6-A4EE-483C-9DE5-CB46766DC7A4}" srcOrd="1" destOrd="0" presId="urn:microsoft.com/office/officeart/2005/8/layout/orgChart1"/>
    <dgm:cxn modelId="{3B36EDC2-B4F0-4295-88ED-4B59D71A8458}" type="presParOf" srcId="{D4999CE6-A4EE-483C-9DE5-CB46766DC7A4}" destId="{91D2BDC3-DA27-4FF7-A2B9-AC3CFD663ADF}" srcOrd="0" destOrd="0" presId="urn:microsoft.com/office/officeart/2005/8/layout/orgChart1"/>
    <dgm:cxn modelId="{FD23DAB8-A261-4410-899F-43D1F0FD8D3C}" type="presParOf" srcId="{91D2BDC3-DA27-4FF7-A2B9-AC3CFD663ADF}" destId="{3B0BBEB7-39E2-4E05-A2AF-1D25228D2A85}" srcOrd="0" destOrd="0" presId="urn:microsoft.com/office/officeart/2005/8/layout/orgChart1"/>
    <dgm:cxn modelId="{928790C4-F3D5-4B23-819F-2C6B2D846F16}" type="presParOf" srcId="{91D2BDC3-DA27-4FF7-A2B9-AC3CFD663ADF}" destId="{38EB5D21-DE21-4B27-8809-B1F812F9A3B1}" srcOrd="1" destOrd="0" presId="urn:microsoft.com/office/officeart/2005/8/layout/orgChart1"/>
    <dgm:cxn modelId="{2B043A73-B7DA-47D7-9BE0-A7BE0F0CC0AC}" type="presParOf" srcId="{D4999CE6-A4EE-483C-9DE5-CB46766DC7A4}" destId="{64C3CD91-43A2-4634-B957-16F444EB3001}" srcOrd="1" destOrd="0" presId="urn:microsoft.com/office/officeart/2005/8/layout/orgChart1"/>
    <dgm:cxn modelId="{8114E8E8-CE00-4877-90F2-6424179BB12D}" type="presParOf" srcId="{D4999CE6-A4EE-483C-9DE5-CB46766DC7A4}" destId="{491B6BF7-9410-47BA-972C-F1BBAC902F4F}" srcOrd="2" destOrd="0" presId="urn:microsoft.com/office/officeart/2005/8/layout/orgChart1"/>
    <dgm:cxn modelId="{7297FF00-A2C8-4FEC-A1EF-A1353CECBFA0}" type="presParOf" srcId="{42FE7AFC-DD99-4F80-9F6A-119F5B2BA321}" destId="{39DC7D67-23EF-4ED4-A329-AE10070143E6}" srcOrd="2" destOrd="0" presId="urn:microsoft.com/office/officeart/2005/8/layout/orgChart1"/>
    <dgm:cxn modelId="{53364255-15E2-453A-8068-F7C988DF2D56}" type="presParOf" srcId="{42FE7AFC-DD99-4F80-9F6A-119F5B2BA321}" destId="{1881767A-F2CE-42EF-BC4F-52784C6D20D9}" srcOrd="3" destOrd="0" presId="urn:microsoft.com/office/officeart/2005/8/layout/orgChart1"/>
    <dgm:cxn modelId="{EE10D83D-003C-4D98-8C34-E0CFF0312CF4}" type="presParOf" srcId="{1881767A-F2CE-42EF-BC4F-52784C6D20D9}" destId="{1A5F6296-955D-4C92-A777-06C8409CB7EB}" srcOrd="0" destOrd="0" presId="urn:microsoft.com/office/officeart/2005/8/layout/orgChart1"/>
    <dgm:cxn modelId="{0B9184B4-C8BB-4A31-B285-8E1308293684}" type="presParOf" srcId="{1A5F6296-955D-4C92-A777-06C8409CB7EB}" destId="{6C41BEEA-ED5F-43D3-BCF5-A8B53CF432A5}" srcOrd="0" destOrd="0" presId="urn:microsoft.com/office/officeart/2005/8/layout/orgChart1"/>
    <dgm:cxn modelId="{625BEEA8-1E4B-4103-85DE-CE1602829454}" type="presParOf" srcId="{1A5F6296-955D-4C92-A777-06C8409CB7EB}" destId="{C327C3F2-7E9F-4B6C-9E4D-B519CCF122BC}" srcOrd="1" destOrd="0" presId="urn:microsoft.com/office/officeart/2005/8/layout/orgChart1"/>
    <dgm:cxn modelId="{9ADEB9FE-F101-4F34-9901-A9120AD2B21E}" type="presParOf" srcId="{1881767A-F2CE-42EF-BC4F-52784C6D20D9}" destId="{F11959DA-3ACD-436B-B81C-93611F4B0DB7}" srcOrd="1" destOrd="0" presId="urn:microsoft.com/office/officeart/2005/8/layout/orgChart1"/>
    <dgm:cxn modelId="{F3C3C8A1-F446-4F7F-A49B-F1E95A6AEA15}" type="presParOf" srcId="{1881767A-F2CE-42EF-BC4F-52784C6D20D9}" destId="{EF752D75-62EE-4E6F-A8CC-4CCC5F497CAE}" srcOrd="2" destOrd="0" presId="urn:microsoft.com/office/officeart/2005/8/layout/orgChart1"/>
    <dgm:cxn modelId="{045152D0-40A1-4D10-BE0D-5BD2C179997E}" type="presParOf" srcId="{42FE7AFC-DD99-4F80-9F6A-119F5B2BA321}" destId="{F7611BCC-EDD7-42AE-8F83-B69D022BDB9A}" srcOrd="4" destOrd="0" presId="urn:microsoft.com/office/officeart/2005/8/layout/orgChart1"/>
    <dgm:cxn modelId="{75C26E3E-C4E3-4F05-B5FF-6AABE29C64BF}" type="presParOf" srcId="{42FE7AFC-DD99-4F80-9F6A-119F5B2BA321}" destId="{4E3F9A37-FC98-4A78-B3B1-2DDD09EA0D09}" srcOrd="5" destOrd="0" presId="urn:microsoft.com/office/officeart/2005/8/layout/orgChart1"/>
    <dgm:cxn modelId="{DF007C80-F040-4D91-A2D7-E25DF428D57E}" type="presParOf" srcId="{4E3F9A37-FC98-4A78-B3B1-2DDD09EA0D09}" destId="{14B6E9FF-90B1-4CB6-B4A5-8804FC22F702}" srcOrd="0" destOrd="0" presId="urn:microsoft.com/office/officeart/2005/8/layout/orgChart1"/>
    <dgm:cxn modelId="{EE12AF30-16C3-4FBE-B0DA-CCEE0E6DF931}" type="presParOf" srcId="{14B6E9FF-90B1-4CB6-B4A5-8804FC22F702}" destId="{A2CA3CD4-F26C-4DC9-B741-C752E1FA55ED}" srcOrd="0" destOrd="0" presId="urn:microsoft.com/office/officeart/2005/8/layout/orgChart1"/>
    <dgm:cxn modelId="{F160D909-4725-4A5D-89B8-985CFCE6109C}" type="presParOf" srcId="{14B6E9FF-90B1-4CB6-B4A5-8804FC22F702}" destId="{6C10B70B-3AA8-45B1-80F0-482D6FE26DB6}" srcOrd="1" destOrd="0" presId="urn:microsoft.com/office/officeart/2005/8/layout/orgChart1"/>
    <dgm:cxn modelId="{940E2B76-02FA-4492-B3EB-4C3DF8AE9AC3}" type="presParOf" srcId="{4E3F9A37-FC98-4A78-B3B1-2DDD09EA0D09}" destId="{9F7343FF-3FED-4C6F-A50B-D5F3B200486A}" srcOrd="1" destOrd="0" presId="urn:microsoft.com/office/officeart/2005/8/layout/orgChart1"/>
    <dgm:cxn modelId="{DF80C6D0-1786-400D-8F96-959A52729718}" type="presParOf" srcId="{4E3F9A37-FC98-4A78-B3B1-2DDD09EA0D09}" destId="{D3BFA621-8558-4B58-8293-9AFCB731861E}" srcOrd="2" destOrd="0" presId="urn:microsoft.com/office/officeart/2005/8/layout/orgChart1"/>
    <dgm:cxn modelId="{E53CEC96-4286-46E0-8CBB-B7F03B921BDA}" type="presParOf" srcId="{5C117D80-EFF3-4F0F-B315-3F77506CB850}" destId="{BF17605F-69B7-4925-9EFD-505A77C147A3}" srcOrd="2" destOrd="0" presId="urn:microsoft.com/office/officeart/2005/8/layout/orgChart1"/>
    <dgm:cxn modelId="{2689879F-E196-490F-BF6E-C330F4AAF600}" type="presParOf" srcId="{7171FC51-4070-4728-94E4-C7453FA60FF6}" destId="{77A5C941-ADE8-45B5-936C-9B26AF750722}" srcOrd="4" destOrd="0" presId="urn:microsoft.com/office/officeart/2005/8/layout/orgChart1"/>
    <dgm:cxn modelId="{D5EAAEE7-8465-4BE6-BCF1-78BA99EABC5D}" type="presParOf" srcId="{7171FC51-4070-4728-94E4-C7453FA60FF6}" destId="{A03F360B-9291-402D-92F7-3B4DC35B3A5C}" srcOrd="5" destOrd="0" presId="urn:microsoft.com/office/officeart/2005/8/layout/orgChart1"/>
    <dgm:cxn modelId="{E8138CDD-A56C-48F3-9F0A-D30F03F63B75}" type="presParOf" srcId="{A03F360B-9291-402D-92F7-3B4DC35B3A5C}" destId="{42711BC3-4711-43E6-9412-8B0AEFE391D3}" srcOrd="0" destOrd="0" presId="urn:microsoft.com/office/officeart/2005/8/layout/orgChart1"/>
    <dgm:cxn modelId="{682B66E7-A243-489A-9648-77EC01E12856}" type="presParOf" srcId="{42711BC3-4711-43E6-9412-8B0AEFE391D3}" destId="{B7B0899D-47AD-4321-BC40-9EE642EE50DD}" srcOrd="0" destOrd="0" presId="urn:microsoft.com/office/officeart/2005/8/layout/orgChart1"/>
    <dgm:cxn modelId="{E7A02F10-5411-4022-AE2D-13BB57B607E3}" type="presParOf" srcId="{42711BC3-4711-43E6-9412-8B0AEFE391D3}" destId="{D06A51EF-4AA0-43B2-A671-173D3A6F6007}" srcOrd="1" destOrd="0" presId="urn:microsoft.com/office/officeart/2005/8/layout/orgChart1"/>
    <dgm:cxn modelId="{7147C200-BA49-46B2-B568-CB1CF867A834}" type="presParOf" srcId="{A03F360B-9291-402D-92F7-3B4DC35B3A5C}" destId="{A109C9B7-0D33-49AF-A424-D57CF500BE5D}" srcOrd="1" destOrd="0" presId="urn:microsoft.com/office/officeart/2005/8/layout/orgChart1"/>
    <dgm:cxn modelId="{9C133403-5041-4A08-BEB3-000014134E06}" type="presParOf" srcId="{A109C9B7-0D33-49AF-A424-D57CF500BE5D}" destId="{F01E7CFB-E227-42B6-A7EF-9280D574DB7D}" srcOrd="0" destOrd="0" presId="urn:microsoft.com/office/officeart/2005/8/layout/orgChart1"/>
    <dgm:cxn modelId="{4BBF9C0C-3527-46D3-8585-73640FE2C2F5}" type="presParOf" srcId="{A109C9B7-0D33-49AF-A424-D57CF500BE5D}" destId="{3ADFEAE8-EAA0-47A6-888C-7B2F2E78AE9A}" srcOrd="1" destOrd="0" presId="urn:microsoft.com/office/officeart/2005/8/layout/orgChart1"/>
    <dgm:cxn modelId="{4A53D4FE-0175-4041-B34D-C4D23A879049}" type="presParOf" srcId="{3ADFEAE8-EAA0-47A6-888C-7B2F2E78AE9A}" destId="{091FA53E-3A57-452D-9A2A-7D83265131D8}" srcOrd="0" destOrd="0" presId="urn:microsoft.com/office/officeart/2005/8/layout/orgChart1"/>
    <dgm:cxn modelId="{98BFE432-A03B-4F29-8033-E513633C4523}" type="presParOf" srcId="{091FA53E-3A57-452D-9A2A-7D83265131D8}" destId="{22A09FA0-4762-4D0B-B526-E66A02CEF215}" srcOrd="0" destOrd="0" presId="urn:microsoft.com/office/officeart/2005/8/layout/orgChart1"/>
    <dgm:cxn modelId="{2DA73095-E8D1-42A5-A718-9364EBBFB802}" type="presParOf" srcId="{091FA53E-3A57-452D-9A2A-7D83265131D8}" destId="{A76CF6FB-AE5D-445E-A134-886F7B900890}" srcOrd="1" destOrd="0" presId="urn:microsoft.com/office/officeart/2005/8/layout/orgChart1"/>
    <dgm:cxn modelId="{0C7CCAB3-C8D8-4901-9E43-8EFC60953A48}" type="presParOf" srcId="{3ADFEAE8-EAA0-47A6-888C-7B2F2E78AE9A}" destId="{73FA5CB1-A904-4A0C-8A8E-236F8C295BB0}" srcOrd="1" destOrd="0" presId="urn:microsoft.com/office/officeart/2005/8/layout/orgChart1"/>
    <dgm:cxn modelId="{A41F7164-AB80-409D-AB3F-BED18A5A2D31}" type="presParOf" srcId="{3ADFEAE8-EAA0-47A6-888C-7B2F2E78AE9A}" destId="{637F3673-8F80-47F8-BAA3-D24665A56EA3}" srcOrd="2" destOrd="0" presId="urn:microsoft.com/office/officeart/2005/8/layout/orgChart1"/>
    <dgm:cxn modelId="{F023359C-0807-4C8E-B06A-F296E4FB144D}" type="presParOf" srcId="{A109C9B7-0D33-49AF-A424-D57CF500BE5D}" destId="{52910342-D571-4784-B007-35A80F87117A}" srcOrd="2" destOrd="0" presId="urn:microsoft.com/office/officeart/2005/8/layout/orgChart1"/>
    <dgm:cxn modelId="{5144D783-2333-4A51-A265-9BC721957A84}" type="presParOf" srcId="{A109C9B7-0D33-49AF-A424-D57CF500BE5D}" destId="{F32092FE-67EE-4D74-AF8F-C6DFB6A7FBF1}" srcOrd="3" destOrd="0" presId="urn:microsoft.com/office/officeart/2005/8/layout/orgChart1"/>
    <dgm:cxn modelId="{50D2ED12-4FA7-484A-BC49-CC3F91C4925B}" type="presParOf" srcId="{F32092FE-67EE-4D74-AF8F-C6DFB6A7FBF1}" destId="{F4057598-3FC2-443B-A297-393A45F42B21}" srcOrd="0" destOrd="0" presId="urn:microsoft.com/office/officeart/2005/8/layout/orgChart1"/>
    <dgm:cxn modelId="{692E5F8A-3849-4FA4-9F12-F20F34DF8476}" type="presParOf" srcId="{F4057598-3FC2-443B-A297-393A45F42B21}" destId="{E4D6FF26-D666-4BB9-869C-FA0E89D88E09}" srcOrd="0" destOrd="0" presId="urn:microsoft.com/office/officeart/2005/8/layout/orgChart1"/>
    <dgm:cxn modelId="{9D74C1EE-78D8-4860-822A-3685DD4889CB}" type="presParOf" srcId="{F4057598-3FC2-443B-A297-393A45F42B21}" destId="{31CE6CA8-FCC7-4E63-8B9A-447AE1574A18}" srcOrd="1" destOrd="0" presId="urn:microsoft.com/office/officeart/2005/8/layout/orgChart1"/>
    <dgm:cxn modelId="{1AAECB47-01E8-4BEF-8327-7C8AC2C5BDEB}" type="presParOf" srcId="{F32092FE-67EE-4D74-AF8F-C6DFB6A7FBF1}" destId="{FCEBCA1E-AB3E-4169-96DF-80FE8E473669}" srcOrd="1" destOrd="0" presId="urn:microsoft.com/office/officeart/2005/8/layout/orgChart1"/>
    <dgm:cxn modelId="{6063564C-6A35-42F6-8C22-77A91A8CE519}" type="presParOf" srcId="{F32092FE-67EE-4D74-AF8F-C6DFB6A7FBF1}" destId="{1C4D300B-92F0-4189-9FEE-04EE5CB84FC4}" srcOrd="2" destOrd="0" presId="urn:microsoft.com/office/officeart/2005/8/layout/orgChart1"/>
    <dgm:cxn modelId="{483FBB27-DD68-44B0-B56E-BB8C26FAD307}" type="presParOf" srcId="{A109C9B7-0D33-49AF-A424-D57CF500BE5D}" destId="{D684F912-5D6B-4CED-8444-F9DFC2B33F56}" srcOrd="4" destOrd="0" presId="urn:microsoft.com/office/officeart/2005/8/layout/orgChart1"/>
    <dgm:cxn modelId="{4FBADA7E-BFF4-47A1-A2E4-8DE1C193A0AC}" type="presParOf" srcId="{A109C9B7-0D33-49AF-A424-D57CF500BE5D}" destId="{4687DC94-4232-44DD-8D85-E955254F6D5D}" srcOrd="5" destOrd="0" presId="urn:microsoft.com/office/officeart/2005/8/layout/orgChart1"/>
    <dgm:cxn modelId="{74E4FDC6-87D0-4E0D-8CF1-FC10779908E2}" type="presParOf" srcId="{4687DC94-4232-44DD-8D85-E955254F6D5D}" destId="{7F0EA68E-DC86-4F5A-AFA6-B9BBE9A45443}" srcOrd="0" destOrd="0" presId="urn:microsoft.com/office/officeart/2005/8/layout/orgChart1"/>
    <dgm:cxn modelId="{CAC64CD1-EFB6-4ABA-8FD8-9207704CF0EF}" type="presParOf" srcId="{7F0EA68E-DC86-4F5A-AFA6-B9BBE9A45443}" destId="{D86A3950-DD2D-4F84-B691-B5B86A3D2873}" srcOrd="0" destOrd="0" presId="urn:microsoft.com/office/officeart/2005/8/layout/orgChart1"/>
    <dgm:cxn modelId="{894E6FE1-9ACC-4FEE-9AE5-91121B32633C}" type="presParOf" srcId="{7F0EA68E-DC86-4F5A-AFA6-B9BBE9A45443}" destId="{34761D02-11AC-4465-A24B-593C6E8DB1B4}" srcOrd="1" destOrd="0" presId="urn:microsoft.com/office/officeart/2005/8/layout/orgChart1"/>
    <dgm:cxn modelId="{90D297C7-9974-4243-A645-7208D270A5AA}" type="presParOf" srcId="{4687DC94-4232-44DD-8D85-E955254F6D5D}" destId="{2232ED8B-BBE4-4B64-969B-F271581FAE8F}" srcOrd="1" destOrd="0" presId="urn:microsoft.com/office/officeart/2005/8/layout/orgChart1"/>
    <dgm:cxn modelId="{52B75F9A-F8BF-49B6-9910-03A56AAD014C}" type="presParOf" srcId="{4687DC94-4232-44DD-8D85-E955254F6D5D}" destId="{2FB190A2-CB0D-436E-9BAC-94027C6632C7}" srcOrd="2" destOrd="0" presId="urn:microsoft.com/office/officeart/2005/8/layout/orgChart1"/>
    <dgm:cxn modelId="{D03EB49D-B827-4804-9505-E1297DA65DCB}" type="presParOf" srcId="{A03F360B-9291-402D-92F7-3B4DC35B3A5C}" destId="{93ABD3C8-9ECD-4066-B429-4FFE72F6B8FF}" srcOrd="2" destOrd="0" presId="urn:microsoft.com/office/officeart/2005/8/layout/orgChart1"/>
    <dgm:cxn modelId="{4A8ADB2B-4695-4125-8848-0E8921E469AE}" type="presParOf" srcId="{9A3DCDBD-AB08-499C-8651-20D355926982}" destId="{20B95AB8-C689-49A0-B804-134697235FF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FF09B2D-ACB0-47D7-B1DB-C7BDE986CC18}" type="datetimeFigureOut">
              <a:rPr lang="he-IL" smtClean="0"/>
              <a:pPr/>
              <a:t>י"ט/שבט/תשע"ב</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4A2775E-01E6-447E-B3A3-84B05B23D2C9}" type="slidenum">
              <a:rPr lang="he-IL" smtClean="0"/>
              <a:pPr/>
              <a:t>‹#›</a:t>
            </a:fld>
            <a:endParaRPr lang="he-IL"/>
          </a:p>
        </p:txBody>
      </p:sp>
    </p:spTree>
    <p:extLst>
      <p:ext uri="{BB962C8B-B14F-4D97-AF65-F5344CB8AC3E}">
        <p14:creationId xmlns:p14="http://schemas.microsoft.com/office/powerpoint/2010/main" xmlns="" val="369530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A141A41-CE4D-40DB-9AA0-627F27971396}" type="datetimeFigureOut">
              <a:rPr lang="he-IL" smtClean="0"/>
              <a:pPr/>
              <a:t>י"ט/שבט/תשע"ב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6C1275E-B66E-4BA5-925E-FCEB7CA10158}" type="slidenum">
              <a:rPr lang="he-IL" smtClean="0"/>
              <a:pPr/>
              <a:t>‹#›</a:t>
            </a:fld>
            <a:endParaRPr lang="he-IL"/>
          </a:p>
        </p:txBody>
      </p:sp>
    </p:spTree>
    <p:extLst>
      <p:ext uri="{BB962C8B-B14F-4D97-AF65-F5344CB8AC3E}">
        <p14:creationId xmlns:p14="http://schemas.microsoft.com/office/powerpoint/2010/main" xmlns="" val="2092214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06C1275E-B66E-4BA5-925E-FCEB7CA10158}" type="slidenum">
              <a:rPr lang="he-IL" smtClean="0"/>
              <a:pPr/>
              <a:t>5</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6C1275E-B66E-4BA5-925E-FCEB7CA10158}" type="slidenum">
              <a:rPr lang="he-IL" smtClean="0"/>
              <a:pPr/>
              <a:t>13</a:t>
            </a:fld>
            <a:endParaRPr lang="he-IL"/>
          </a:p>
        </p:txBody>
      </p:sp>
    </p:spTree>
    <p:extLst>
      <p:ext uri="{BB962C8B-B14F-4D97-AF65-F5344CB8AC3E}">
        <p14:creationId xmlns:p14="http://schemas.microsoft.com/office/powerpoint/2010/main" xmlns="" val="2606388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Ref idx="1001">
        <a:schemeClr val="bg2"/>
      </p:bgRef>
    </p:bg>
    <p:spTree>
      <p:nvGrpSpPr>
        <p:cNvPr id="1" name=""/>
        <p:cNvGrpSpPr/>
        <p:nvPr/>
      </p:nvGrpSpPr>
      <p:grpSpPr>
        <a:xfrm>
          <a:off x="0" y="0"/>
          <a:ext cx="0" cy="0"/>
          <a:chOff x="0" y="0"/>
          <a:chExt cx="0" cy="0"/>
        </a:xfrm>
      </p:grpSpPr>
      <p:sp>
        <p:nvSpPr>
          <p:cNvPr id="7" name="מלבן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תמונה 12" descr="C:\Tal\work\tides\tidesHeader.jpg"/>
          <p:cNvPicPr/>
          <p:nvPr userDrawn="1"/>
        </p:nvPicPr>
        <p:blipFill>
          <a:blip r:embed="rId2" cstate="print"/>
          <a:srcRect r="56784"/>
          <a:stretch>
            <a:fillRect/>
          </a:stretch>
        </p:blipFill>
        <p:spPr bwMode="auto">
          <a:xfrm>
            <a:off x="203199" y="6119760"/>
            <a:ext cx="2489202" cy="620688"/>
          </a:xfrm>
          <a:prstGeom prst="rect">
            <a:avLst/>
          </a:prstGeom>
          <a:noFill/>
          <a:ln w="9525">
            <a:noFill/>
            <a:miter lim="800000"/>
            <a:headEnd/>
            <a:tailEnd/>
          </a:ln>
        </p:spPr>
      </p:pic>
      <p:pic>
        <p:nvPicPr>
          <p:cNvPr id="5" name="Picture 1" descr="C:\Users\Orit\Docs_E\תקציבי מחקר\למידה מרחוק - טכניון\שלטים ולוגו\מעודכנים\tidesLogo.jpg"/>
          <p:cNvPicPr>
            <a:picLocks noChangeAspect="1" noChangeArrowheads="1"/>
          </p:cNvPicPr>
          <p:nvPr userDrawn="1"/>
        </p:nvPicPr>
        <p:blipFill>
          <a:blip r:embed="rId3" cstate="print"/>
          <a:srcRect b="29340"/>
          <a:stretch>
            <a:fillRect/>
          </a:stretch>
        </p:blipFill>
        <p:spPr bwMode="auto">
          <a:xfrm>
            <a:off x="7467600" y="6180516"/>
            <a:ext cx="1246739" cy="468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9FB5A84D-4E22-45D7-8F90-3E2C30DC9F2F}" type="datetime8">
              <a:rPr lang="he-IL" smtClean="0"/>
              <a:pPr/>
              <a:t>12 פברואר 12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2B3FE90-070E-4F1A-AD0E-5F2E8C94290B}"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1"/>
      </p:bgRef>
    </p:bg>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609600"/>
            <a:ext cx="2057400" cy="5516563"/>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609600"/>
            <a:ext cx="5562600" cy="5516564"/>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6553200" y="6248402"/>
            <a:ext cx="2209800" cy="365125"/>
          </a:xfrm>
        </p:spPr>
        <p:txBody>
          <a:bodyPr/>
          <a:lstStyle/>
          <a:p>
            <a:fld id="{728D5776-9B68-4B65-A71F-0F05AA227C5E}" type="datetime8">
              <a:rPr lang="he-IL" smtClean="0"/>
              <a:pPr/>
              <a:t>12 פברואר 12</a:t>
            </a:fld>
            <a:endParaRPr lang="he-IL"/>
          </a:p>
        </p:txBody>
      </p:sp>
      <p:sp>
        <p:nvSpPr>
          <p:cNvPr id="5" name="מציין מיקום של כותרת תחתונה 4"/>
          <p:cNvSpPr>
            <a:spLocks noGrp="1"/>
          </p:cNvSpPr>
          <p:nvPr>
            <p:ph type="ftr" sz="quarter" idx="11"/>
          </p:nvPr>
        </p:nvSpPr>
        <p:spPr>
          <a:xfrm>
            <a:off x="457201" y="6248207"/>
            <a:ext cx="5573483" cy="365125"/>
          </a:xfrm>
        </p:spPr>
        <p:txBody>
          <a:bodyPr/>
          <a:lstStyle/>
          <a:p>
            <a:endParaRPr lang="he-IL"/>
          </a:p>
        </p:txBody>
      </p:sp>
      <p:sp>
        <p:nvSpPr>
          <p:cNvPr id="7" name="מלבן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מלבן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מלבן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rot="5400000">
            <a:off x="5989638" y="144462"/>
            <a:ext cx="533400" cy="244476"/>
          </a:xfrm>
        </p:spPr>
        <p:txBody>
          <a:bodyPr/>
          <a:lstStyle/>
          <a:p>
            <a:fld id="{82B3FE90-070E-4F1A-AD0E-5F2E8C94290B}"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6" name="מציין מיקום של מספר שקופית 5"/>
          <p:cNvSpPr>
            <a:spLocks noGrp="1"/>
          </p:cNvSpPr>
          <p:nvPr>
            <p:ph type="sldNum" sz="quarter" idx="12"/>
          </p:nvPr>
        </p:nvSpPr>
        <p:spPr/>
        <p:txBody>
          <a:bodyPr/>
          <a:lstStyle>
            <a:lvl1pPr>
              <a:defRPr>
                <a:solidFill>
                  <a:srgbClr val="FFFFFF"/>
                </a:solidFill>
              </a:defRPr>
            </a:lvl1pPr>
          </a:lstStyle>
          <a:p>
            <a:fld id="{82B3FE90-070E-4F1A-AD0E-5F2E8C94290B}" type="slidenum">
              <a:rPr lang="he-IL" smtClean="0"/>
              <a:pPr/>
              <a:t>‹#›</a:t>
            </a:fld>
            <a:endParaRPr lang="he-IL"/>
          </a:p>
        </p:txBody>
      </p:sp>
      <p:pic>
        <p:nvPicPr>
          <p:cNvPr id="7" name="Picture 8" descr="C:\Tal\work\tides\tidesHeader.jpg"/>
          <p:cNvPicPr>
            <a:picLocks noChangeAspect="1" noChangeArrowheads="1"/>
          </p:cNvPicPr>
          <p:nvPr userDrawn="1"/>
        </p:nvPicPr>
        <p:blipFill rotWithShape="1">
          <a:blip r:embed="rId2" cstate="print"/>
          <a:srcRect r="57372"/>
          <a:stretch/>
        </p:blipFill>
        <p:spPr bwMode="auto">
          <a:xfrm>
            <a:off x="0" y="6102000"/>
            <a:ext cx="3971818" cy="756000"/>
          </a:xfrm>
          <a:prstGeom prst="rect">
            <a:avLst/>
          </a:prstGeom>
          <a:noFill/>
          <a:ln w="9525">
            <a:noFill/>
            <a:miter lim="800000"/>
            <a:headEnd/>
            <a:tailEnd/>
          </a:ln>
        </p:spPr>
      </p:pic>
      <p:sp>
        <p:nvSpPr>
          <p:cNvPr id="3" name="TextBox 2"/>
          <p:cNvSpPr txBox="1"/>
          <p:nvPr userDrawn="1"/>
        </p:nvSpPr>
        <p:spPr>
          <a:xfrm>
            <a:off x="0" y="6042433"/>
            <a:ext cx="9144000" cy="72000"/>
          </a:xfrm>
          <a:prstGeom prst="rect">
            <a:avLst/>
          </a:prstGeom>
          <a:solidFill>
            <a:schemeClr val="accent1"/>
          </a:solidFill>
        </p:spPr>
        <p:txBody>
          <a:bodyPr wrap="square" rtlCol="1">
            <a:spAutoFit/>
          </a:bodyPr>
          <a:lstStyle/>
          <a:p>
            <a:endParaRPr lang="he-IL" dirty="0"/>
          </a:p>
        </p:txBody>
      </p:sp>
      <p:pic>
        <p:nvPicPr>
          <p:cNvPr id="8" name="Picture 1" descr="C:\Users\Orit\Docs_E\תקציבי מחקר\למידה מרחוק - טכניון\שלטים ולוגו\מעודכנים\tidesLogo.jpg"/>
          <p:cNvPicPr>
            <a:picLocks noChangeAspect="1" noChangeArrowheads="1"/>
          </p:cNvPicPr>
          <p:nvPr userDrawn="1"/>
        </p:nvPicPr>
        <p:blipFill>
          <a:blip r:embed="rId3" cstate="print"/>
          <a:srcRect b="29340"/>
          <a:stretch>
            <a:fillRect/>
          </a:stretch>
        </p:blipFill>
        <p:spPr bwMode="auto">
          <a:xfrm>
            <a:off x="7467600" y="6180516"/>
            <a:ext cx="1246739" cy="46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1"/>
      </p:bgRef>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7" name="מלבן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מלבן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7CA62746-7F11-4FF4-AC46-6FEF48B20216}" type="datetime8">
              <a:rPr lang="he-IL" smtClean="0"/>
              <a:pPr/>
              <a:t>12 פברואר 12</a:t>
            </a:fld>
            <a:endParaRPr lang="he-IL"/>
          </a:p>
        </p:txBody>
      </p:sp>
      <p:sp>
        <p:nvSpPr>
          <p:cNvPr id="13" name="מציין מיקום של מספר שקופית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B3FE90-070E-4F1A-AD0E-5F2E8C94290B}" type="slidenum">
              <a:rPr lang="he-IL" smtClean="0"/>
              <a:pPr/>
              <a:t>‹#›</a:t>
            </a:fld>
            <a:endParaRPr lang="he-IL"/>
          </a:p>
        </p:txBody>
      </p:sp>
      <p:sp>
        <p:nvSpPr>
          <p:cNvPr id="14" name="מציין מיקום של כותרת תחתונה 13"/>
          <p:cNvSpPr>
            <a:spLocks noGrp="1"/>
          </p:cNvSpPr>
          <p:nvPr>
            <p:ph type="ftr" sz="quarter" idx="12"/>
          </p:nvPr>
        </p:nvSpPr>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9" name="מציין מיקום תוכן 8"/>
          <p:cNvSpPr>
            <a:spLocks noGrp="1"/>
          </p:cNvSpPr>
          <p:nvPr>
            <p:ph sz="quarter" idx="1"/>
          </p:nvPr>
        </p:nvSpPr>
        <p:spPr>
          <a:xfrm>
            <a:off x="609600" y="1589567"/>
            <a:ext cx="38862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844901" y="1589567"/>
            <a:ext cx="38862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8" name="מציין מיקום של תאריך 7"/>
          <p:cNvSpPr>
            <a:spLocks noGrp="1"/>
          </p:cNvSpPr>
          <p:nvPr>
            <p:ph type="dt" sz="half" idx="15"/>
          </p:nvPr>
        </p:nvSpPr>
        <p:spPr/>
        <p:txBody>
          <a:bodyPr rtlCol="0"/>
          <a:lstStyle/>
          <a:p>
            <a:fld id="{CE4677B6-FDA8-469E-A576-0EF18DBD3A27}" type="datetime8">
              <a:rPr lang="he-IL" smtClean="0"/>
              <a:pPr/>
              <a:t>12 פברואר 12</a:t>
            </a:fld>
            <a:endParaRPr lang="he-IL"/>
          </a:p>
        </p:txBody>
      </p:sp>
      <p:sp>
        <p:nvSpPr>
          <p:cNvPr id="10" name="מציין מיקום של מספר שקופית 9"/>
          <p:cNvSpPr>
            <a:spLocks noGrp="1"/>
          </p:cNvSpPr>
          <p:nvPr>
            <p:ph type="sldNum" sz="quarter" idx="16"/>
          </p:nvPr>
        </p:nvSpPr>
        <p:spPr/>
        <p:txBody>
          <a:bodyPr rtlCol="0"/>
          <a:lstStyle/>
          <a:p>
            <a:fld id="{82B3FE90-070E-4F1A-AD0E-5F2E8C94290B}" type="slidenum">
              <a:rPr lang="he-IL" smtClean="0"/>
              <a:pPr/>
              <a:t>‹#›</a:t>
            </a:fld>
            <a:endParaRPr lang="he-IL"/>
          </a:p>
        </p:txBody>
      </p:sp>
      <p:sp>
        <p:nvSpPr>
          <p:cNvPr id="12" name="מציין מיקום של כותרת תחתונה 11"/>
          <p:cNvSpPr>
            <a:spLocks noGrp="1"/>
          </p:cNvSpPr>
          <p:nvPr>
            <p:ph type="ftr" sz="quarter" idx="17"/>
          </p:nvPr>
        </p:nvSpPr>
        <p:spPr/>
        <p:txBody>
          <a:bodyPr rtlCol="0"/>
          <a:lstStyle/>
          <a:p>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73050"/>
            <a:ext cx="8153400" cy="869950"/>
          </a:xfrm>
        </p:spPr>
        <p:txBody>
          <a:bodyPr anchor="ctr"/>
          <a:lstStyle>
            <a:lvl1pPr>
              <a:defRPr/>
            </a:lvl1pPr>
          </a:lstStyle>
          <a:p>
            <a:r>
              <a:rPr kumimoji="0" lang="he-IL" smtClean="0"/>
              <a:t>לחץ כדי לערוך סגנון כותרת של תבנית בסיס</a:t>
            </a:r>
            <a:endParaRPr kumimoji="0" lang="en-US"/>
          </a:p>
        </p:txBody>
      </p:sp>
      <p:sp>
        <p:nvSpPr>
          <p:cNvPr id="11" name="מציין מיקום תוכן 10"/>
          <p:cNvSpPr>
            <a:spLocks noGrp="1"/>
          </p:cNvSpPr>
          <p:nvPr>
            <p:ph sz="quarter" idx="2"/>
          </p:nvPr>
        </p:nvSpPr>
        <p:spPr>
          <a:xfrm>
            <a:off x="609600" y="2438400"/>
            <a:ext cx="3886200" cy="35814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800600" y="2438400"/>
            <a:ext cx="3886200" cy="35814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5"/>
          </p:nvPr>
        </p:nvSpPr>
        <p:spPr/>
        <p:txBody>
          <a:bodyPr rtlCol="0"/>
          <a:lstStyle/>
          <a:p>
            <a:fld id="{23FFE315-643C-4B4A-89FA-2E13FDE37EC5}" type="datetime8">
              <a:rPr lang="he-IL" smtClean="0"/>
              <a:pPr/>
              <a:t>12 פברואר 12</a:t>
            </a:fld>
            <a:endParaRPr lang="he-IL"/>
          </a:p>
        </p:txBody>
      </p:sp>
      <p:sp>
        <p:nvSpPr>
          <p:cNvPr id="12" name="מציין מיקום של מספר שקופית 11"/>
          <p:cNvSpPr>
            <a:spLocks noGrp="1"/>
          </p:cNvSpPr>
          <p:nvPr>
            <p:ph type="sldNum" sz="quarter" idx="16"/>
          </p:nvPr>
        </p:nvSpPr>
        <p:spPr/>
        <p:txBody>
          <a:bodyPr rtlCol="0"/>
          <a:lstStyle/>
          <a:p>
            <a:fld id="{82B3FE90-070E-4F1A-AD0E-5F2E8C94290B}" type="slidenum">
              <a:rPr lang="he-IL" smtClean="0"/>
              <a:pPr/>
              <a:t>‹#›</a:t>
            </a:fld>
            <a:endParaRPr lang="he-IL"/>
          </a:p>
        </p:txBody>
      </p:sp>
      <p:sp>
        <p:nvSpPr>
          <p:cNvPr id="14" name="מציין מיקום של כותרת תחתונה 13"/>
          <p:cNvSpPr>
            <a:spLocks noGrp="1"/>
          </p:cNvSpPr>
          <p:nvPr>
            <p:ph type="ftr" sz="quarter" idx="17"/>
          </p:nvPr>
        </p:nvSpPr>
        <p:spPr/>
        <p:txBody>
          <a:bodyPr rtlCol="0"/>
          <a:lstStyle/>
          <a:p>
            <a:endParaRPr lang="he-IL"/>
          </a:p>
        </p:txBody>
      </p:sp>
      <p:sp>
        <p:nvSpPr>
          <p:cNvPr id="16" name="מציין מיקום טקסט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5" name="מציין מיקום טקסט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C8C60575-AA59-4101-B389-DF07F42B4BA2}" type="datetime8">
              <a:rPr lang="he-IL" smtClean="0"/>
              <a:pPr/>
              <a:t>12 פברואר 12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lvl1pPr>
              <a:defRPr>
                <a:solidFill>
                  <a:srgbClr val="FFFFFF"/>
                </a:solidFill>
              </a:defRPr>
            </a:lvl1pPr>
          </a:lstStyle>
          <a:p>
            <a:fld id="{82B3FE90-070E-4F1A-AD0E-5F2E8C94290B}"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00A6F31-84D9-4A0E-9CF0-1EE83F1337BB}" type="datetime8">
              <a:rPr lang="he-IL" smtClean="0"/>
              <a:pPr/>
              <a:t>12 פברואר 12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a:xfrm>
            <a:off x="0" y="6248400"/>
            <a:ext cx="533400" cy="381000"/>
          </a:xfrm>
        </p:spPr>
        <p:txBody>
          <a:bodyPr/>
          <a:lstStyle>
            <a:lvl1pPr>
              <a:defRPr>
                <a:solidFill>
                  <a:schemeClr val="tx2"/>
                </a:solidFill>
              </a:defRPr>
            </a:lvl1pPr>
          </a:lstStyle>
          <a:p>
            <a:fld id="{82B3FE90-070E-4F1A-AD0E-5F2E8C94290B}"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8077200" cy="869950"/>
          </a:xfrm>
        </p:spPr>
        <p:txBody>
          <a:bodyPr anchor="ctr"/>
          <a:lstStyle>
            <a:lvl1pPr algn="l">
              <a:buNone/>
              <a:defRPr sz="4400" b="0"/>
            </a:lvl1p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ECB792F0-3E34-4DE9-87A1-D2148892B2A4}" type="datetime8">
              <a:rPr lang="he-IL" smtClean="0"/>
              <a:pPr/>
              <a:t>12 פברואר 12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lvl1pPr>
              <a:defRPr>
                <a:solidFill>
                  <a:srgbClr val="FFFFFF"/>
                </a:solidFill>
              </a:defRPr>
            </a:lvl1pPr>
          </a:lstStyle>
          <a:p>
            <a:fld id="{82B3FE90-070E-4F1A-AD0E-5F2E8C94290B}" type="slidenum">
              <a:rPr lang="he-IL" smtClean="0"/>
              <a:pPr/>
              <a:t>‹#›</a:t>
            </a:fld>
            <a:endParaRPr lang="he-IL"/>
          </a:p>
        </p:txBody>
      </p:sp>
      <p:sp>
        <p:nvSpPr>
          <p:cNvPr id="3" name="מציין מיקום טקסט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9" name="מציין מיקום תוכן 8"/>
          <p:cNvSpPr>
            <a:spLocks noGrp="1"/>
          </p:cNvSpPr>
          <p:nvPr>
            <p:ph sz="quarter" idx="1"/>
          </p:nvPr>
        </p:nvSpPr>
        <p:spPr>
          <a:xfrm>
            <a:off x="2362200" y="1752600"/>
            <a:ext cx="6400800" cy="44196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3">
        <a:schemeClr val="bg2"/>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e-IL" smtClean="0"/>
              <a:t>לחץ כדי לערוך סגנונות טקסט של תבנית בסיס</a:t>
            </a:r>
          </a:p>
        </p:txBody>
      </p:sp>
      <p:sp>
        <p:nvSpPr>
          <p:cNvPr id="8" name="מלבן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he-IL" smtClean="0"/>
              <a:t>לחץ כדי לערוך סגנון כותרת של תבנית בסיס</a:t>
            </a:r>
            <a:endParaRPr kumimoji="0" lang="en-US"/>
          </a:p>
        </p:txBody>
      </p:sp>
      <p:sp>
        <p:nvSpPr>
          <p:cNvPr id="11" name="מלבן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ציין מיקום של תאריך 11"/>
          <p:cNvSpPr>
            <a:spLocks noGrp="1"/>
          </p:cNvSpPr>
          <p:nvPr>
            <p:ph type="dt" sz="half" idx="10"/>
          </p:nvPr>
        </p:nvSpPr>
        <p:spPr>
          <a:xfrm>
            <a:off x="6248400" y="6248400"/>
            <a:ext cx="2667000" cy="365125"/>
          </a:xfrm>
        </p:spPr>
        <p:txBody>
          <a:bodyPr rtlCol="0"/>
          <a:lstStyle/>
          <a:p>
            <a:fld id="{18DBC021-9730-4B1A-8EDE-B45493BA41C9}" type="datetime8">
              <a:rPr lang="he-IL" smtClean="0"/>
              <a:pPr/>
              <a:t>12 פברואר 12</a:t>
            </a:fld>
            <a:endParaRPr lang="he-IL"/>
          </a:p>
        </p:txBody>
      </p:sp>
      <p:sp>
        <p:nvSpPr>
          <p:cNvPr id="13" name="מציין מיקום של מספר שקופית 12"/>
          <p:cNvSpPr>
            <a:spLocks noGrp="1"/>
          </p:cNvSpPr>
          <p:nvPr>
            <p:ph type="sldNum" sz="quarter" idx="11"/>
          </p:nvPr>
        </p:nvSpPr>
        <p:spPr>
          <a:xfrm>
            <a:off x="0" y="4667249"/>
            <a:ext cx="1447800" cy="663578"/>
          </a:xfrm>
        </p:spPr>
        <p:txBody>
          <a:bodyPr rtlCol="0"/>
          <a:lstStyle>
            <a:lvl1pPr>
              <a:defRPr sz="2800"/>
            </a:lvl1pPr>
          </a:lstStyle>
          <a:p>
            <a:fld id="{82B3FE90-070E-4F1A-AD0E-5F2E8C94290B}" type="slidenum">
              <a:rPr lang="he-IL" smtClean="0"/>
              <a:pPr/>
              <a:t>‹#›</a:t>
            </a:fld>
            <a:endParaRPr lang="he-IL"/>
          </a:p>
        </p:txBody>
      </p:sp>
      <p:sp>
        <p:nvSpPr>
          <p:cNvPr id="14" name="מציין מיקום של כותרת תחתונה 13"/>
          <p:cNvSpPr>
            <a:spLocks noGrp="1"/>
          </p:cNvSpPr>
          <p:nvPr>
            <p:ph type="ftr" sz="quarter" idx="12"/>
          </p:nvPr>
        </p:nvSpPr>
        <p:spPr>
          <a:xfrm>
            <a:off x="1600200" y="6248206"/>
            <a:ext cx="4572000" cy="365125"/>
          </a:xfrm>
        </p:spPr>
        <p:txBody>
          <a:bodyPr rtlCol="0"/>
          <a:lstStyle/>
          <a:p>
            <a:endParaRPr lang="he-IL"/>
          </a:p>
        </p:txBody>
      </p:sp>
      <p:sp>
        <p:nvSpPr>
          <p:cNvPr id="3" name="מציין מיקום של תמונה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he-IL" smtClean="0"/>
              <a:t>לחץ על הסמל כדי להוסיף תמונה</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609600" y="228600"/>
            <a:ext cx="8153400" cy="9906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A1A8947-E2E7-41E4-AF8D-B6B080B76B99}" type="datetime8">
              <a:rPr lang="he-IL" smtClean="0"/>
              <a:pPr/>
              <a:t>12 פברואר 12</a:t>
            </a:fld>
            <a:endParaRPr lang="he-IL"/>
          </a:p>
        </p:txBody>
      </p:sp>
      <p:sp>
        <p:nvSpPr>
          <p:cNvPr id="3" name="מציין מיקום של כותרת תחתונה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he-IL"/>
          </a:p>
        </p:txBody>
      </p:sp>
      <p:sp>
        <p:nvSpPr>
          <p:cNvPr id="7" name="מלבן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מלבן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לבן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מציין מיקום של מספר שקופית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B3FE90-070E-4F1A-AD0E-5F2E8C94290B}"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oodl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il/imgres?q=audacity&amp;hl=iw&amp;biw=1280&amp;bih=759&amp;gbv=2&amp;tbm=isch&amp;tbnid=b3peOrvScRb6hM:&amp;imgrefurl=http://www.iatraf.co.il/showthread.php?t=358859&amp;docid=QLLYKsmqR2cXVM&amp;imgurl=http://www.filehippo.com/img/ex/938__audacity1.png&amp;w=746&amp;h=378&amp;ei=nLUuT5Zn1NjyA9-muYEP&amp;zoom=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219200"/>
            <a:ext cx="8077200" cy="2585323"/>
          </a:xfrm>
          <a:prstGeom prst="rect">
            <a:avLst/>
          </a:prstGeom>
          <a:noFill/>
        </p:spPr>
        <p:txBody>
          <a:bodyPr wrap="square" rtlCol="1">
            <a:spAutoFit/>
          </a:bodyPr>
          <a:lstStyle/>
          <a:p>
            <a:pPr algn="ctr"/>
            <a:r>
              <a:rPr lang="en-US" sz="3600" b="1" dirty="0">
                <a:solidFill>
                  <a:prstClr val="white"/>
                </a:solidFill>
                <a:effectLst>
                  <a:outerShdw blurRad="38100" dist="38100" dir="2700000" algn="tl">
                    <a:srgbClr val="000000">
                      <a:alpha val="43137"/>
                    </a:srgbClr>
                  </a:outerShdw>
                </a:effectLst>
                <a:latin typeface="Times New Roman" pitchFamily="18" charset="0"/>
                <a:ea typeface="+mj-ea"/>
                <a:cs typeface="Times New Roman" pitchFamily="18" charset="0"/>
              </a:rPr>
              <a:t>Life-Long Learning at the </a:t>
            </a:r>
            <a:r>
              <a:rPr lang="en-US" sz="3600" b="1" dirty="0" err="1">
                <a:solidFill>
                  <a:prstClr val="white"/>
                </a:solidFill>
                <a:effectLst>
                  <a:outerShdw blurRad="38100" dist="38100" dir="2700000" algn="tl">
                    <a:srgbClr val="000000">
                      <a:alpha val="43137"/>
                    </a:srgbClr>
                  </a:outerShdw>
                </a:effectLst>
                <a:latin typeface="Times New Roman" pitchFamily="18" charset="0"/>
                <a:ea typeface="+mj-ea"/>
                <a:cs typeface="Times New Roman" pitchFamily="18" charset="0"/>
              </a:rPr>
              <a:t>Technion</a:t>
            </a:r>
            <a:r>
              <a:rPr lang="en-US" sz="3600" b="1" dirty="0">
                <a:solidFill>
                  <a:prstClr val="white"/>
                </a:solidFill>
                <a:effectLst>
                  <a:outerShdw blurRad="38100" dist="38100" dir="2700000" algn="tl">
                    <a:srgbClr val="000000">
                      <a:alpha val="43137"/>
                    </a:srgbClr>
                  </a:outerShdw>
                </a:effectLst>
                <a:latin typeface="Times New Roman" pitchFamily="18" charset="0"/>
                <a:ea typeface="+mj-ea"/>
                <a:cs typeface="Times New Roman" pitchFamily="18" charset="0"/>
              </a:rPr>
              <a:t>: Students' Perceptions about Distance Education and their Learning Experiences</a:t>
            </a:r>
            <a:r>
              <a:rPr lang="en-US" sz="3600" b="1" dirty="0">
                <a:solidFill>
                  <a:prstClr val="white"/>
                </a:solidFill>
                <a:effectLst>
                  <a:outerShdw blurRad="38100" dist="38100" dir="2700000" algn="tl">
                    <a:srgbClr val="000000">
                      <a:alpha val="43137"/>
                    </a:srgbClr>
                  </a:outerShdw>
                </a:effectLst>
                <a:latin typeface="Calibri" pitchFamily="34" charset="0"/>
                <a:ea typeface="+mj-ea"/>
                <a:cs typeface="+mj-cs"/>
              </a:rPr>
              <a:t/>
            </a:r>
            <a:br>
              <a:rPr lang="en-US" sz="3600" b="1" dirty="0">
                <a:solidFill>
                  <a:prstClr val="white"/>
                </a:solidFill>
                <a:effectLst>
                  <a:outerShdw blurRad="38100" dist="38100" dir="2700000" algn="tl">
                    <a:srgbClr val="000000">
                      <a:alpha val="43137"/>
                    </a:srgbClr>
                  </a:outerShdw>
                </a:effectLst>
                <a:latin typeface="Calibri" pitchFamily="34" charset="0"/>
                <a:ea typeface="+mj-ea"/>
                <a:cs typeface="+mj-cs"/>
              </a:rPr>
            </a:br>
            <a:endParaRPr lang="he-IL" dirty="0"/>
          </a:p>
        </p:txBody>
      </p:sp>
      <p:sp>
        <p:nvSpPr>
          <p:cNvPr id="7" name="TextBox 6"/>
          <p:cNvSpPr txBox="1"/>
          <p:nvPr/>
        </p:nvSpPr>
        <p:spPr>
          <a:xfrm>
            <a:off x="152400" y="3733800"/>
            <a:ext cx="8839200" cy="523220"/>
          </a:xfrm>
          <a:prstGeom prst="rect">
            <a:avLst/>
          </a:prstGeom>
          <a:noFill/>
        </p:spPr>
        <p:txBody>
          <a:bodyPr wrap="square" rtlCol="1">
            <a:spAutoFit/>
          </a:bodyPr>
          <a:lstStyle/>
          <a:p>
            <a:pPr algn="ctr"/>
            <a:r>
              <a:rPr lang="en-US" sz="2800" b="1" dirty="0">
                <a:solidFill>
                  <a:srgbClr val="FFC000"/>
                </a:solidFill>
                <a:effectLst>
                  <a:outerShdw blurRad="38100" dist="38100" dir="2700000" algn="tl">
                    <a:srgbClr val="000000">
                      <a:alpha val="43137"/>
                    </a:srgbClr>
                  </a:outerShdw>
                </a:effectLst>
              </a:rPr>
              <a:t>Rania Hussein-Farraj, </a:t>
            </a:r>
            <a:r>
              <a:rPr lang="en-US" sz="2800" b="1" dirty="0" err="1">
                <a:solidFill>
                  <a:srgbClr val="FFC000"/>
                </a:solidFill>
                <a:effectLst>
                  <a:outerShdw blurRad="38100" dist="38100" dir="2700000" algn="tl">
                    <a:srgbClr val="000000">
                      <a:alpha val="43137"/>
                    </a:srgbClr>
                  </a:outerShdw>
                </a:effectLst>
              </a:rPr>
              <a:t>Miri</a:t>
            </a:r>
            <a:r>
              <a:rPr lang="en-US" sz="2800" b="1" dirty="0">
                <a:solidFill>
                  <a:srgbClr val="FFC000"/>
                </a:solidFill>
                <a:effectLst>
                  <a:outerShdw blurRad="38100" dist="38100" dir="2700000" algn="tl">
                    <a:srgbClr val="000000">
                      <a:alpha val="43137"/>
                    </a:srgbClr>
                  </a:outerShdw>
                </a:effectLst>
              </a:rPr>
              <a:t> Barak and Yehudit J. Dori</a:t>
            </a:r>
            <a:endParaRPr lang="he-IL"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10</a:t>
            </a:fld>
            <a:endParaRPr lang="he-IL"/>
          </a:p>
        </p:txBody>
      </p:sp>
      <p:sp>
        <p:nvSpPr>
          <p:cNvPr id="6" name="TextBox 5"/>
          <p:cNvSpPr txBox="1"/>
          <p:nvPr/>
        </p:nvSpPr>
        <p:spPr>
          <a:xfrm>
            <a:off x="990600" y="582201"/>
            <a:ext cx="5638800" cy="584775"/>
          </a:xfrm>
          <a:prstGeom prst="rect">
            <a:avLst/>
          </a:prstGeom>
          <a:noFill/>
        </p:spPr>
        <p:txBody>
          <a:bodyPr wrap="square" rtlCol="1">
            <a:spAutoFit/>
          </a:bodyPr>
          <a:lstStyle/>
          <a:p>
            <a:pPr algn="l" rtl="0"/>
            <a:r>
              <a:rPr lang="en-US" sz="3200" b="1" dirty="0" smtClean="0">
                <a:solidFill>
                  <a:schemeClr val="tx2"/>
                </a:solidFill>
                <a:latin typeface="Times New Roman" pitchFamily="18" charset="0"/>
                <a:ea typeface="+mj-ea"/>
                <a:cs typeface="Times New Roman" pitchFamily="18" charset="0"/>
              </a:rPr>
              <a:t>Research method</a:t>
            </a:r>
            <a:endParaRPr lang="he-IL" sz="3200" b="1" dirty="0">
              <a:solidFill>
                <a:schemeClr val="tx2"/>
              </a:solidFill>
              <a:latin typeface="Times New Roman" pitchFamily="18" charset="0"/>
              <a:ea typeface="+mj-ea"/>
              <a:cs typeface="Times New Roman" pitchFamily="18" charset="0"/>
            </a:endParaRPr>
          </a:p>
        </p:txBody>
      </p:sp>
      <p:sp>
        <p:nvSpPr>
          <p:cNvPr id="9" name="TextBox 8"/>
          <p:cNvSpPr txBox="1"/>
          <p:nvPr/>
        </p:nvSpPr>
        <p:spPr>
          <a:xfrm>
            <a:off x="533400" y="1595919"/>
            <a:ext cx="8222751" cy="3600986"/>
          </a:xfrm>
          <a:prstGeom prst="rect">
            <a:avLst/>
          </a:prstGeom>
          <a:noFill/>
        </p:spPr>
        <p:txBody>
          <a:bodyPr wrap="square" rtlCol="1">
            <a:spAutoFit/>
          </a:bodyPr>
          <a:lstStyle/>
          <a:p>
            <a:pPr algn="just" rtl="0">
              <a:spcBef>
                <a:spcPts val="600"/>
              </a:spcBef>
            </a:pPr>
            <a:r>
              <a:rPr lang="en-US" sz="2200" dirty="0" smtClean="0">
                <a:latin typeface="Times New Roman"/>
                <a:ea typeface="Calibri"/>
                <a:cs typeface="Arial"/>
              </a:rPr>
              <a:t>Content </a:t>
            </a:r>
            <a:r>
              <a:rPr lang="en-US" sz="2200" dirty="0">
                <a:latin typeface="Times New Roman"/>
                <a:ea typeface="Calibri"/>
                <a:cs typeface="Arial"/>
              </a:rPr>
              <a:t>analysis </a:t>
            </a:r>
            <a:r>
              <a:rPr lang="en-US" sz="2200" dirty="0" smtClean="0">
                <a:latin typeface="Times New Roman"/>
                <a:ea typeface="Calibri"/>
                <a:cs typeface="Arial"/>
              </a:rPr>
              <a:t> was conducted by three </a:t>
            </a:r>
            <a:r>
              <a:rPr lang="en-US" sz="2200" dirty="0">
                <a:latin typeface="Times New Roman"/>
                <a:ea typeface="Calibri"/>
                <a:cs typeface="Arial"/>
              </a:rPr>
              <a:t>educational research experts for establishing research trustworthiness via investigator triangulation (</a:t>
            </a:r>
            <a:r>
              <a:rPr lang="en-US" sz="2200" dirty="0" err="1">
                <a:latin typeface="Times New Roman"/>
                <a:ea typeface="Calibri"/>
                <a:cs typeface="Arial"/>
              </a:rPr>
              <a:t>Denzin</a:t>
            </a:r>
            <a:r>
              <a:rPr lang="en-US" sz="2200" dirty="0">
                <a:latin typeface="Times New Roman"/>
                <a:ea typeface="Calibri"/>
                <a:cs typeface="Arial"/>
              </a:rPr>
              <a:t>, 1978). The content analysis was conducted in four </a:t>
            </a:r>
            <a:r>
              <a:rPr lang="en-US" sz="2200" dirty="0" smtClean="0">
                <a:latin typeface="Times New Roman"/>
                <a:ea typeface="Calibri"/>
                <a:cs typeface="Arial"/>
              </a:rPr>
              <a:t>stages:</a:t>
            </a:r>
          </a:p>
          <a:p>
            <a:pPr algn="just" rtl="0">
              <a:spcBef>
                <a:spcPts val="600"/>
              </a:spcBef>
            </a:pPr>
            <a:r>
              <a:rPr lang="en-US" sz="2200" dirty="0" smtClean="0">
                <a:latin typeface="Times New Roman"/>
                <a:ea typeface="Calibri"/>
                <a:cs typeface="Arial"/>
              </a:rPr>
              <a:t>1. The students’ responses </a:t>
            </a:r>
            <a:r>
              <a:rPr lang="en-US" sz="2200" dirty="0">
                <a:latin typeface="Times New Roman"/>
                <a:ea typeface="Calibri"/>
                <a:cs typeface="Arial"/>
              </a:rPr>
              <a:t>were </a:t>
            </a:r>
            <a:r>
              <a:rPr lang="en-US" sz="2200" dirty="0" smtClean="0">
                <a:latin typeface="Times New Roman"/>
                <a:ea typeface="Calibri"/>
                <a:cs typeface="Arial"/>
              </a:rPr>
              <a:t>collected. </a:t>
            </a:r>
          </a:p>
          <a:p>
            <a:pPr algn="just" rtl="0">
              <a:spcBef>
                <a:spcPts val="600"/>
              </a:spcBef>
            </a:pPr>
            <a:r>
              <a:rPr lang="en-US" sz="2200" dirty="0" smtClean="0">
                <a:latin typeface="Times New Roman"/>
                <a:ea typeface="Calibri"/>
                <a:cs typeface="Arial"/>
              </a:rPr>
              <a:t>2. Each response </a:t>
            </a:r>
            <a:r>
              <a:rPr lang="en-US" sz="2200" dirty="0">
                <a:latin typeface="Times New Roman"/>
                <a:ea typeface="Calibri"/>
                <a:cs typeface="Arial"/>
              </a:rPr>
              <a:t>was divided into short </a:t>
            </a:r>
            <a:r>
              <a:rPr lang="en-US" sz="2200" dirty="0" smtClean="0">
                <a:latin typeface="Times New Roman"/>
                <a:ea typeface="Calibri"/>
                <a:cs typeface="Arial"/>
              </a:rPr>
              <a:t>sentences. </a:t>
            </a:r>
          </a:p>
          <a:p>
            <a:pPr algn="just" rtl="0">
              <a:spcBef>
                <a:spcPts val="600"/>
              </a:spcBef>
            </a:pPr>
            <a:r>
              <a:rPr lang="en-US" sz="2200" dirty="0" smtClean="0">
                <a:latin typeface="Times New Roman"/>
                <a:ea typeface="Calibri"/>
                <a:cs typeface="Arial"/>
              </a:rPr>
              <a:t>3. Each </a:t>
            </a:r>
            <a:r>
              <a:rPr lang="en-US" sz="2200" dirty="0">
                <a:latin typeface="Times New Roman"/>
                <a:ea typeface="Calibri"/>
                <a:cs typeface="Arial"/>
              </a:rPr>
              <a:t>sentence was classified under a uniting </a:t>
            </a:r>
            <a:r>
              <a:rPr lang="en-US" sz="2200" dirty="0" smtClean="0">
                <a:latin typeface="Times New Roman"/>
                <a:ea typeface="Calibri"/>
                <a:cs typeface="Arial"/>
              </a:rPr>
              <a:t>theme. </a:t>
            </a:r>
          </a:p>
          <a:p>
            <a:pPr algn="just" rtl="0">
              <a:spcBef>
                <a:spcPts val="600"/>
              </a:spcBef>
            </a:pPr>
            <a:r>
              <a:rPr lang="en-US" sz="2200" dirty="0" smtClean="0">
                <a:latin typeface="Times New Roman"/>
                <a:ea typeface="Calibri"/>
                <a:cs typeface="Arial"/>
              </a:rPr>
              <a:t>4. Sentences </a:t>
            </a:r>
            <a:r>
              <a:rPr lang="en-US" sz="2200" dirty="0">
                <a:latin typeface="Times New Roman"/>
                <a:ea typeface="Calibri"/>
                <a:cs typeface="Arial"/>
              </a:rPr>
              <a:t>under a similar theme were collected together, resulting in </a:t>
            </a:r>
            <a:r>
              <a:rPr lang="en-US" sz="2200" dirty="0" smtClean="0">
                <a:latin typeface="Times New Roman"/>
                <a:ea typeface="Calibri"/>
                <a:cs typeface="Arial"/>
              </a:rPr>
              <a:t>   </a:t>
            </a:r>
          </a:p>
          <a:p>
            <a:pPr algn="just" rtl="0">
              <a:spcBef>
                <a:spcPts val="600"/>
              </a:spcBef>
            </a:pPr>
            <a:r>
              <a:rPr lang="en-US" sz="2200" dirty="0">
                <a:latin typeface="Times New Roman"/>
                <a:ea typeface="Calibri"/>
                <a:cs typeface="Arial"/>
              </a:rPr>
              <a:t> </a:t>
            </a:r>
            <a:r>
              <a:rPr lang="en-US" sz="2200" dirty="0" smtClean="0">
                <a:latin typeface="Times New Roman"/>
                <a:ea typeface="Calibri"/>
                <a:cs typeface="Arial"/>
              </a:rPr>
              <a:t>   the generation of </a:t>
            </a:r>
            <a:r>
              <a:rPr lang="en-US" sz="2200" dirty="0">
                <a:latin typeface="Times New Roman"/>
                <a:ea typeface="Calibri"/>
                <a:cs typeface="Arial"/>
              </a:rPr>
              <a:t>categories. </a:t>
            </a:r>
            <a:endParaRPr lang="en-US" sz="2200" dirty="0" smtClean="0">
              <a:latin typeface="Times New Roman"/>
              <a:ea typeface="Calibri"/>
              <a:cs typeface="Arial"/>
            </a:endParaRPr>
          </a:p>
          <a:p>
            <a:pPr algn="just" rtl="0">
              <a:spcBef>
                <a:spcPts val="600"/>
              </a:spcBef>
            </a:pPr>
            <a:r>
              <a:rPr lang="en-US" sz="2200" dirty="0" smtClean="0">
                <a:latin typeface="Times New Roman"/>
                <a:ea typeface="Calibri"/>
                <a:cs typeface="Arial"/>
              </a:rPr>
              <a:t>The </a:t>
            </a:r>
            <a:r>
              <a:rPr lang="en-US" sz="2200" dirty="0">
                <a:latin typeface="Times New Roman"/>
                <a:ea typeface="Calibri"/>
                <a:cs typeface="Arial"/>
              </a:rPr>
              <a:t>inter-raters consent was 100%. </a:t>
            </a:r>
            <a:endParaRPr lang="en-US" sz="2200" dirty="0">
              <a:effectLst/>
              <a:latin typeface="Calibri"/>
              <a:ea typeface="Calibri"/>
              <a:cs typeface="Arial"/>
            </a:endParaRPr>
          </a:p>
        </p:txBody>
      </p:sp>
    </p:spTree>
    <p:extLst>
      <p:ext uri="{BB962C8B-B14F-4D97-AF65-F5344CB8AC3E}">
        <p14:creationId xmlns:p14="http://schemas.microsoft.com/office/powerpoint/2010/main" xmlns="" val="1860885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11</a:t>
            </a:fld>
            <a:endParaRPr lang="he-IL"/>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6516" y="1567993"/>
            <a:ext cx="5999163" cy="242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9263" y="3751069"/>
            <a:ext cx="3614737" cy="212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4249574">
            <a:off x="-256693" y="1184874"/>
            <a:ext cx="4339760" cy="4386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rot="21417510">
            <a:off x="369309" y="2078127"/>
            <a:ext cx="2733195" cy="2862322"/>
          </a:xfrm>
          <a:prstGeom prst="rect">
            <a:avLst/>
          </a:prstGeom>
          <a:noFill/>
        </p:spPr>
        <p:txBody>
          <a:bodyPr wrap="square" rtlCol="1">
            <a:spAutoFit/>
          </a:bodyPr>
          <a:lstStyle/>
          <a:p>
            <a:pPr algn="ctr" rtl="0"/>
            <a:r>
              <a:rPr lang="en-US" sz="2000" i="1" dirty="0" smtClean="0">
                <a:latin typeface="Times New Roman" pitchFamily="18" charset="0"/>
                <a:cs typeface="Times New Roman" pitchFamily="18" charset="0"/>
              </a:rPr>
              <a:t>Learning the </a:t>
            </a:r>
          </a:p>
          <a:p>
            <a:pPr algn="ctr" rtl="0"/>
            <a:r>
              <a:rPr lang="en-US" sz="2000" i="1" dirty="0" smtClean="0">
                <a:latin typeface="Times New Roman" pitchFamily="18" charset="0"/>
                <a:cs typeface="Times New Roman" pitchFamily="18" charset="0"/>
              </a:rPr>
              <a:t>course from distance don`t compromises the quality of learning process but on the contrary, we can understand and implement what we learn </a:t>
            </a:r>
            <a:endParaRPr lang="he-IL" sz="2000" i="1" dirty="0">
              <a:latin typeface="Times New Roman" pitchFamily="18" charset="0"/>
              <a:cs typeface="Times New Roman" pitchFamily="18" charset="0"/>
            </a:endParaRPr>
          </a:p>
        </p:txBody>
      </p:sp>
      <p:sp>
        <p:nvSpPr>
          <p:cNvPr id="11" name="כותרת 1"/>
          <p:cNvSpPr txBox="1">
            <a:spLocks/>
          </p:cNvSpPr>
          <p:nvPr/>
        </p:nvSpPr>
        <p:spPr>
          <a:xfrm>
            <a:off x="-275691" y="381000"/>
            <a:ext cx="9448801" cy="990600"/>
          </a:xfrm>
          <a:prstGeom prst="rect">
            <a:avLst/>
          </a:prstGeom>
        </p:spPr>
        <p:txBody>
          <a:bodyPr vert="horz" anchor="ctr">
            <a:noAutofit/>
          </a:bodyPr>
          <a:lstStyle/>
          <a:p>
            <a:pPr algn="ctr" rtl="0">
              <a:spcBef>
                <a:spcPct val="0"/>
              </a:spcBef>
            </a:pPr>
            <a:r>
              <a:rPr kumimoji="0" lang="en-US" sz="28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1. Findings:</a:t>
            </a:r>
            <a:r>
              <a:rPr lang="en-US" sz="2800" dirty="0">
                <a:solidFill>
                  <a:schemeClr val="tx2"/>
                </a:solidFill>
                <a:latin typeface="Times New Roman" pitchFamily="18" charset="0"/>
                <a:ea typeface="+mj-ea"/>
                <a:cs typeface="Times New Roman" pitchFamily="18" charset="0"/>
              </a:rPr>
              <a:t> </a:t>
            </a:r>
            <a:r>
              <a:rPr lang="en-US" sz="2800" b="1" dirty="0">
                <a:solidFill>
                  <a:schemeClr val="tx2"/>
                </a:solidFill>
                <a:latin typeface="Times New Roman" pitchFamily="18" charset="0"/>
                <a:ea typeface="+mj-ea"/>
                <a:cs typeface="Times New Roman" pitchFamily="18" charset="0"/>
              </a:rPr>
              <a:t>students’ </a:t>
            </a:r>
            <a:r>
              <a:rPr lang="en-US" sz="2800" b="1" dirty="0" smtClean="0">
                <a:solidFill>
                  <a:schemeClr val="tx2"/>
                </a:solidFill>
                <a:latin typeface="Times New Roman" pitchFamily="18" charset="0"/>
                <a:ea typeface="+mj-ea"/>
                <a:cs typeface="Times New Roman" pitchFamily="18" charset="0"/>
              </a:rPr>
              <a:t>positive perceptions </a:t>
            </a:r>
            <a:r>
              <a:rPr lang="en-US" sz="2800" b="1" dirty="0">
                <a:solidFill>
                  <a:schemeClr val="tx2"/>
                </a:solidFill>
                <a:latin typeface="Times New Roman" pitchFamily="18" charset="0"/>
                <a:ea typeface="+mj-ea"/>
                <a:cs typeface="Times New Roman" pitchFamily="18" charset="0"/>
              </a:rPr>
              <a:t>about distance </a:t>
            </a:r>
            <a:r>
              <a:rPr lang="en-US" sz="2800" b="1" dirty="0" smtClean="0">
                <a:solidFill>
                  <a:schemeClr val="tx2"/>
                </a:solidFill>
                <a:latin typeface="Times New Roman" pitchFamily="18" charset="0"/>
                <a:ea typeface="+mj-ea"/>
                <a:cs typeface="Times New Roman" pitchFamily="18" charset="0"/>
              </a:rPr>
              <a:t>learning (70%) </a:t>
            </a:r>
            <a:r>
              <a:rPr lang="en-US" sz="2800" b="1" dirty="0">
                <a:solidFill>
                  <a:schemeClr val="tx2"/>
                </a:solidFill>
                <a:latin typeface="Times New Roman" pitchFamily="18" charset="0"/>
                <a:ea typeface="+mj-ea"/>
                <a:cs typeface="Times New Roman" pitchFamily="18" charset="0"/>
              </a:rPr>
              <a:t/>
            </a:r>
            <a:br>
              <a:rPr lang="en-US" sz="2800" b="1" dirty="0">
                <a:solidFill>
                  <a:schemeClr val="tx2"/>
                </a:solidFill>
                <a:latin typeface="Times New Roman" pitchFamily="18" charset="0"/>
                <a:ea typeface="+mj-ea"/>
                <a:cs typeface="Times New Roman" pitchFamily="18" charset="0"/>
              </a:rPr>
            </a:br>
            <a:endParaRPr lang="he-IL" sz="2800" b="1" dirty="0">
              <a:solidFill>
                <a:schemeClr val="tx2"/>
              </a:solidFill>
              <a:latin typeface="Times New Roman" pitchFamily="18" charset="0"/>
              <a:ea typeface="+mj-ea"/>
              <a:cs typeface="Times New Roman" pitchFamily="18" charset="0"/>
            </a:endParaRPr>
          </a:p>
        </p:txBody>
      </p:sp>
      <p:pic>
        <p:nvPicPr>
          <p:cNvPr id="3082"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76516" y="4125473"/>
            <a:ext cx="2391486" cy="1839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20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12</a:t>
            </a:fld>
            <a:endParaRPr lang="he-IL"/>
          </a:p>
        </p:txBody>
      </p:sp>
      <p:sp>
        <p:nvSpPr>
          <p:cNvPr id="3" name="כותרת 1"/>
          <p:cNvSpPr txBox="1">
            <a:spLocks/>
          </p:cNvSpPr>
          <p:nvPr/>
        </p:nvSpPr>
        <p:spPr>
          <a:xfrm>
            <a:off x="-275691" y="381000"/>
            <a:ext cx="9448801" cy="990600"/>
          </a:xfrm>
          <a:prstGeom prst="rect">
            <a:avLst/>
          </a:prstGeom>
        </p:spPr>
        <p:txBody>
          <a:bodyPr vert="horz" anchor="ctr">
            <a:noAutofit/>
          </a:bodyPr>
          <a:lstStyle/>
          <a:p>
            <a:pPr algn="ctr" rtl="0">
              <a:spcBef>
                <a:spcPct val="0"/>
              </a:spcBef>
            </a:pPr>
            <a:r>
              <a:rPr kumimoji="0" lang="en-US" sz="28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1. Findings:</a:t>
            </a:r>
            <a:r>
              <a:rPr lang="en-US" sz="2800" dirty="0">
                <a:solidFill>
                  <a:schemeClr val="tx2"/>
                </a:solidFill>
                <a:latin typeface="Times New Roman" pitchFamily="18" charset="0"/>
                <a:ea typeface="+mj-ea"/>
                <a:cs typeface="Times New Roman" pitchFamily="18" charset="0"/>
              </a:rPr>
              <a:t> </a:t>
            </a:r>
            <a:r>
              <a:rPr lang="en-US" sz="2800" b="1" dirty="0" smtClean="0">
                <a:solidFill>
                  <a:schemeClr val="tx2"/>
                </a:solidFill>
                <a:latin typeface="Times New Roman" pitchFamily="18" charset="0"/>
                <a:ea typeface="+mj-ea"/>
                <a:cs typeface="Times New Roman" pitchFamily="18" charset="0"/>
              </a:rPr>
              <a:t>students</a:t>
            </a:r>
            <a:r>
              <a:rPr lang="en-US" sz="2800" b="1" dirty="0">
                <a:solidFill>
                  <a:schemeClr val="tx2"/>
                </a:solidFill>
                <a:latin typeface="Times New Roman" pitchFamily="18" charset="0"/>
                <a:ea typeface="+mj-ea"/>
                <a:cs typeface="Times New Roman" pitchFamily="18" charset="0"/>
              </a:rPr>
              <a:t>’ negative perceptions about distance </a:t>
            </a:r>
            <a:r>
              <a:rPr lang="en-US" sz="2800" b="1" dirty="0" smtClean="0">
                <a:solidFill>
                  <a:schemeClr val="tx2"/>
                </a:solidFill>
                <a:latin typeface="Times New Roman" pitchFamily="18" charset="0"/>
                <a:ea typeface="+mj-ea"/>
                <a:cs typeface="Times New Roman" pitchFamily="18" charset="0"/>
              </a:rPr>
              <a:t>learning (30%) </a:t>
            </a:r>
            <a:r>
              <a:rPr lang="en-US" sz="2800" b="1" dirty="0">
                <a:solidFill>
                  <a:schemeClr val="tx2"/>
                </a:solidFill>
                <a:latin typeface="Times New Roman" pitchFamily="18" charset="0"/>
                <a:ea typeface="+mj-ea"/>
                <a:cs typeface="Times New Roman" pitchFamily="18" charset="0"/>
              </a:rPr>
              <a:t/>
            </a:r>
            <a:br>
              <a:rPr lang="en-US" sz="2800" b="1" dirty="0">
                <a:solidFill>
                  <a:schemeClr val="tx2"/>
                </a:solidFill>
                <a:latin typeface="Times New Roman" pitchFamily="18" charset="0"/>
                <a:ea typeface="+mj-ea"/>
                <a:cs typeface="Times New Roman" pitchFamily="18" charset="0"/>
              </a:rPr>
            </a:br>
            <a:endParaRPr lang="he-IL" sz="2800" b="1" dirty="0">
              <a:solidFill>
                <a:schemeClr val="tx2"/>
              </a:solidFill>
              <a:latin typeface="Times New Roman" pitchFamily="18" charset="0"/>
              <a:ea typeface="+mj-ea"/>
              <a:cs typeface="Times New Roman" pitchFamily="18" charset="0"/>
            </a:endParaRPr>
          </a:p>
        </p:txBody>
      </p:sp>
      <p:sp>
        <p:nvSpPr>
          <p:cNvPr id="4" name="הסבר ענן 3"/>
          <p:cNvSpPr/>
          <p:nvPr/>
        </p:nvSpPr>
        <p:spPr>
          <a:xfrm rot="2780256">
            <a:off x="5483948" y="1151868"/>
            <a:ext cx="3439214" cy="3116299"/>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138750">
            <a:off x="2374731" y="3698094"/>
            <a:ext cx="4090103" cy="252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833076" y="4405065"/>
            <a:ext cx="3173412" cy="1107996"/>
          </a:xfrm>
          <a:prstGeom prst="rect">
            <a:avLst/>
          </a:prstGeom>
          <a:noFill/>
        </p:spPr>
        <p:txBody>
          <a:bodyPr wrap="square" rtlCol="1">
            <a:spAutoFit/>
          </a:bodyPr>
          <a:lstStyle/>
          <a:p>
            <a:pPr lvl="0" algn="ctr" rtl="0">
              <a:spcBef>
                <a:spcPts val="600"/>
              </a:spcBef>
              <a:spcAft>
                <a:spcPts val="600"/>
              </a:spcAft>
            </a:pPr>
            <a:r>
              <a:rPr lang="en-US" sz="2200" b="1" i="1" dirty="0">
                <a:solidFill>
                  <a:prstClr val="black"/>
                </a:solidFill>
                <a:latin typeface="Times New Roman" pitchFamily="18" charset="0"/>
                <a:cs typeface="Times New Roman" pitchFamily="18" charset="0"/>
              </a:rPr>
              <a:t>I think DL is not suitable for studying courses that need a lot of interaction.</a:t>
            </a:r>
          </a:p>
        </p:txBody>
      </p:sp>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2972527">
            <a:off x="-234107" y="1163061"/>
            <a:ext cx="3276853" cy="348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75838" y="1687485"/>
            <a:ext cx="2456965" cy="1785104"/>
          </a:xfrm>
          <a:prstGeom prst="rect">
            <a:avLst/>
          </a:prstGeom>
          <a:noFill/>
        </p:spPr>
        <p:txBody>
          <a:bodyPr wrap="square" rtlCol="1">
            <a:spAutoFit/>
          </a:bodyPr>
          <a:lstStyle/>
          <a:p>
            <a:pPr lvl="0" algn="ctr" rtl="0">
              <a:spcBef>
                <a:spcPts val="600"/>
              </a:spcBef>
              <a:spcAft>
                <a:spcPts val="600"/>
              </a:spcAft>
            </a:pPr>
            <a:r>
              <a:rPr lang="en-US" sz="2200" b="1" i="1" dirty="0">
                <a:solidFill>
                  <a:prstClr val="black"/>
                </a:solidFill>
                <a:latin typeface="Times New Roman" pitchFamily="18" charset="0"/>
                <a:cs typeface="Times New Roman" pitchFamily="18" charset="0"/>
              </a:rPr>
              <a:t>DL does not provide a stable framework, I am afraid that I have no self-discipline .</a:t>
            </a:r>
          </a:p>
        </p:txBody>
      </p:sp>
      <p:sp>
        <p:nvSpPr>
          <p:cNvPr id="9" name="TextBox 8"/>
          <p:cNvSpPr txBox="1"/>
          <p:nvPr/>
        </p:nvSpPr>
        <p:spPr>
          <a:xfrm>
            <a:off x="5717655" y="1651407"/>
            <a:ext cx="2971800" cy="2508379"/>
          </a:xfrm>
          <a:prstGeom prst="rect">
            <a:avLst/>
          </a:prstGeom>
          <a:noFill/>
        </p:spPr>
        <p:txBody>
          <a:bodyPr wrap="square" rtlCol="1">
            <a:spAutoFit/>
          </a:bodyPr>
          <a:lstStyle/>
          <a:p>
            <a:pPr lvl="0" algn="ctr" rtl="0">
              <a:spcBef>
                <a:spcPts val="600"/>
              </a:spcBef>
              <a:spcAft>
                <a:spcPts val="600"/>
              </a:spcAft>
            </a:pPr>
            <a:r>
              <a:rPr lang="en-US" sz="2200" b="1" i="1" dirty="0">
                <a:solidFill>
                  <a:prstClr val="black"/>
                </a:solidFill>
                <a:latin typeface="Times New Roman" pitchFamily="18" charset="0"/>
                <a:cs typeface="Times New Roman" pitchFamily="18" charset="0"/>
              </a:rPr>
              <a:t>DL lacks </a:t>
            </a:r>
            <a:r>
              <a:rPr lang="en-US" sz="2200" b="1" i="1" dirty="0" smtClean="0">
                <a:solidFill>
                  <a:prstClr val="black"/>
                </a:solidFill>
                <a:latin typeface="Times New Roman" pitchFamily="18" charset="0"/>
                <a:cs typeface="Times New Roman" pitchFamily="18" charset="0"/>
              </a:rPr>
              <a:t>interaction </a:t>
            </a:r>
            <a:r>
              <a:rPr lang="en-US" sz="2200" b="1" i="1" dirty="0">
                <a:solidFill>
                  <a:prstClr val="black"/>
                </a:solidFill>
                <a:latin typeface="Times New Roman" pitchFamily="18" charset="0"/>
                <a:cs typeface="Times New Roman" pitchFamily="18" charset="0"/>
              </a:rPr>
              <a:t>with the lecturer. I </a:t>
            </a:r>
            <a:r>
              <a:rPr lang="en-US" sz="2200" b="1" i="1" dirty="0" smtClean="0">
                <a:solidFill>
                  <a:prstClr val="black"/>
                </a:solidFill>
                <a:latin typeface="Times New Roman" pitchFamily="18" charset="0"/>
                <a:cs typeface="Times New Roman" pitchFamily="18" charset="0"/>
              </a:rPr>
              <a:t>can`t stop </a:t>
            </a:r>
            <a:r>
              <a:rPr lang="en-US" sz="2200" b="1" i="1" dirty="0">
                <a:solidFill>
                  <a:prstClr val="black"/>
                </a:solidFill>
                <a:latin typeface="Times New Roman" pitchFamily="18" charset="0"/>
                <a:cs typeface="Times New Roman" pitchFamily="18" charset="0"/>
              </a:rPr>
              <a:t>him in the middle and </a:t>
            </a:r>
            <a:r>
              <a:rPr lang="en-US" sz="2200" b="1" i="1" dirty="0" smtClean="0">
                <a:solidFill>
                  <a:prstClr val="black"/>
                </a:solidFill>
                <a:latin typeface="Times New Roman" pitchFamily="18" charset="0"/>
                <a:cs typeface="Times New Roman" pitchFamily="18" charset="0"/>
              </a:rPr>
              <a:t>ask questions </a:t>
            </a:r>
            <a:r>
              <a:rPr lang="en-US" sz="2200" b="1" i="1" dirty="0">
                <a:solidFill>
                  <a:prstClr val="black"/>
                </a:solidFill>
                <a:latin typeface="Times New Roman" pitchFamily="18" charset="0"/>
                <a:cs typeface="Times New Roman" pitchFamily="18" charset="0"/>
              </a:rPr>
              <a:t>or participate in the discussion.</a:t>
            </a:r>
            <a:endParaRPr lang="en-US" sz="2200" b="1" dirty="0">
              <a:solidFill>
                <a:prstClr val="black"/>
              </a:solidFill>
              <a:latin typeface="Times New Roman" pitchFamily="18" charset="0"/>
              <a:cs typeface="Times New Roman" pitchFamily="18" charset="0"/>
            </a:endParaRPr>
          </a:p>
          <a:p>
            <a:pPr marL="342900" lvl="0" indent="-342900" algn="ctr" rtl="0">
              <a:buFont typeface="Arial" pitchFamily="34" charset="0"/>
              <a:buChar char="•"/>
            </a:pPr>
            <a:endParaRPr lang="en-US" sz="2000" dirty="0">
              <a:solidFill>
                <a:prstClr val="black"/>
              </a:solidFill>
              <a:latin typeface="Times New Roman" pitchFamily="18" charset="0"/>
              <a:cs typeface="Times New Roman" pitchFamily="18" charset="0"/>
            </a:endParaRP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1" y="1981200"/>
            <a:ext cx="1981200" cy="1719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1087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13</a:t>
            </a:fld>
            <a:endParaRPr lang="he-IL"/>
          </a:p>
        </p:txBody>
      </p:sp>
      <p:sp>
        <p:nvSpPr>
          <p:cNvPr id="4" name="כותרת 1"/>
          <p:cNvSpPr txBox="1">
            <a:spLocks/>
          </p:cNvSpPr>
          <p:nvPr/>
        </p:nvSpPr>
        <p:spPr>
          <a:xfrm>
            <a:off x="76200" y="381000"/>
            <a:ext cx="8991600" cy="990600"/>
          </a:xfrm>
          <a:prstGeom prst="rect">
            <a:avLst/>
          </a:prstGeom>
        </p:spPr>
        <p:txBody>
          <a:bodyPr vert="horz" anchor="ctr">
            <a:noAutofit/>
          </a:bodyPr>
          <a:lstStyle/>
          <a:p>
            <a:pPr algn="ctr" rtl="0">
              <a:spcBef>
                <a:spcPct val="0"/>
              </a:spcBef>
            </a:pPr>
            <a:r>
              <a:rPr kumimoji="0" lang="en-US" sz="28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2. Findings: </a:t>
            </a:r>
            <a:r>
              <a:rPr lang="en-US" sz="2800" b="1" dirty="0">
                <a:solidFill>
                  <a:schemeClr val="tx2"/>
                </a:solidFill>
                <a:latin typeface="Times New Roman" pitchFamily="18" charset="0"/>
                <a:ea typeface="+mj-ea"/>
                <a:cs typeface="Times New Roman" pitchFamily="18" charset="0"/>
              </a:rPr>
              <a:t>Students’ learning </a:t>
            </a:r>
            <a:r>
              <a:rPr lang="en-US" sz="2800" b="1" dirty="0" smtClean="0">
                <a:solidFill>
                  <a:schemeClr val="tx2"/>
                </a:solidFill>
                <a:latin typeface="Times New Roman" pitchFamily="18" charset="0"/>
                <a:ea typeface="+mj-ea"/>
                <a:cs typeface="Times New Roman" pitchFamily="18" charset="0"/>
              </a:rPr>
              <a:t>experience</a:t>
            </a:r>
            <a:r>
              <a:rPr lang="en-US" sz="2800" b="1" dirty="0">
                <a:solidFill>
                  <a:schemeClr val="tx2"/>
                </a:solidFill>
                <a:latin typeface="Times New Roman" pitchFamily="18" charset="0"/>
                <a:ea typeface="+mj-ea"/>
                <a:cs typeface="Times New Roman" pitchFamily="18" charset="0"/>
              </a:rPr>
              <a:t/>
            </a:r>
            <a:br>
              <a:rPr lang="en-US" sz="2800" b="1" dirty="0">
                <a:solidFill>
                  <a:schemeClr val="tx2"/>
                </a:solidFill>
                <a:latin typeface="Times New Roman" pitchFamily="18" charset="0"/>
                <a:ea typeface="+mj-ea"/>
                <a:cs typeface="Times New Roman" pitchFamily="18" charset="0"/>
              </a:rPr>
            </a:br>
            <a:endParaRPr lang="he-IL" sz="2800" b="1" dirty="0">
              <a:solidFill>
                <a:schemeClr val="tx2"/>
              </a:solidFill>
              <a:latin typeface="Times New Roman" pitchFamily="18" charset="0"/>
              <a:ea typeface="+mj-ea"/>
              <a:cs typeface="Times New Roman" pitchFamily="18" charset="0"/>
            </a:endParaRPr>
          </a:p>
        </p:txBody>
      </p:sp>
      <p:sp>
        <p:nvSpPr>
          <p:cNvPr id="5" name="TextBox 4"/>
          <p:cNvSpPr txBox="1"/>
          <p:nvPr/>
        </p:nvSpPr>
        <p:spPr>
          <a:xfrm>
            <a:off x="734388" y="1524000"/>
            <a:ext cx="8115300" cy="1938992"/>
          </a:xfrm>
          <a:prstGeom prst="rect">
            <a:avLst/>
          </a:prstGeom>
          <a:noFill/>
        </p:spPr>
        <p:txBody>
          <a:bodyPr wrap="square" rtlCol="1">
            <a:spAutoFit/>
          </a:bodyPr>
          <a:lstStyle/>
          <a:p>
            <a:pPr marL="342900" indent="-342900" algn="just" rtl="0">
              <a:buFont typeface="Arial" pitchFamily="34" charset="0"/>
              <a:buChar char="•"/>
            </a:pPr>
            <a:r>
              <a:rPr lang="en-US" sz="2400" dirty="0">
                <a:latin typeface="Times New Roman" pitchFamily="18" charset="0"/>
                <a:cs typeface="Times New Roman" pitchFamily="18" charset="0"/>
              </a:rPr>
              <a:t>Content analysis </a:t>
            </a:r>
            <a:r>
              <a:rPr lang="en-US" sz="2400" dirty="0" smtClean="0">
                <a:latin typeface="Times New Roman" pitchFamily="18" charset="0"/>
                <a:cs typeface="Times New Roman" pitchFamily="18" charset="0"/>
              </a:rPr>
              <a:t>of DL students’ answers indicated three </a:t>
            </a:r>
            <a:r>
              <a:rPr lang="en-US" sz="2400" dirty="0">
                <a:latin typeface="Times New Roman" pitchFamily="18" charset="0"/>
                <a:cs typeface="Times New Roman" pitchFamily="18" charset="0"/>
              </a:rPr>
              <a:t>categories </a:t>
            </a:r>
            <a:r>
              <a:rPr lang="en-US" sz="2400" dirty="0" smtClean="0">
                <a:latin typeface="Times New Roman" pitchFamily="18" charset="0"/>
                <a:cs typeface="Times New Roman" pitchFamily="18" charset="0"/>
              </a:rPr>
              <a:t>and sub-categories relating to their learning experience.</a:t>
            </a:r>
          </a:p>
          <a:p>
            <a:pPr marL="342900" indent="-342900" algn="just" rtl="0">
              <a:buFont typeface="Arial" pitchFamily="34" charset="0"/>
              <a:buChar char="•"/>
            </a:pPr>
            <a:r>
              <a:rPr lang="en-US" sz="2400" dirty="0" smtClean="0">
                <a:latin typeface="Times New Roman" pitchFamily="18" charset="0"/>
                <a:cs typeface="Times New Roman" pitchFamily="18" charset="0"/>
              </a:rPr>
              <a:t>The categories were based on </a:t>
            </a:r>
            <a:r>
              <a:rPr lang="en-US" sz="2400" dirty="0" err="1" smtClean="0">
                <a:latin typeface="Times New Roman" pitchFamily="18" charset="0"/>
                <a:cs typeface="Times New Roman" pitchFamily="18" charset="0"/>
              </a:rPr>
              <a:t>Schraws</a:t>
            </a:r>
            <a:r>
              <a:rPr lang="en-US" sz="2400" dirty="0" smtClean="0">
                <a:latin typeface="Times New Roman" pitchFamily="18" charset="0"/>
                <a:cs typeface="Times New Roman" pitchFamily="18" charset="0"/>
              </a:rPr>
              <a:t>’ Self-Regulation Theory (</a:t>
            </a:r>
            <a:r>
              <a:rPr lang="en-US" sz="2400" dirty="0" err="1" smtClean="0">
                <a:latin typeface="Times New Roman" pitchFamily="18" charset="0"/>
                <a:cs typeface="Times New Roman" pitchFamily="18" charset="0"/>
              </a:rPr>
              <a:t>Schraw</a:t>
            </a:r>
            <a:r>
              <a:rPr lang="en-US" sz="2400" dirty="0" smtClean="0">
                <a:latin typeface="Times New Roman" pitchFamily="18" charset="0"/>
                <a:cs typeface="Times New Roman" pitchFamily="18" charset="0"/>
              </a:rPr>
              <a:t>, 2012).</a:t>
            </a:r>
            <a:endParaRPr lang="en-US" sz="2400" dirty="0">
              <a:solidFill>
                <a:schemeClr val="accent1"/>
              </a:solidFill>
              <a:latin typeface="Times New Roman" pitchFamily="18" charset="0"/>
              <a:cs typeface="Times New Roman" pitchFamily="18" charset="0"/>
            </a:endParaRPr>
          </a:p>
        </p:txBody>
      </p:sp>
      <p:graphicFrame>
        <p:nvGraphicFramePr>
          <p:cNvPr id="7" name="דיאגרמה 6"/>
          <p:cNvGraphicFramePr/>
          <p:nvPr>
            <p:extLst>
              <p:ext uri="{D42A27DB-BD31-4B8C-83A1-F6EECF244321}">
                <p14:modId xmlns:p14="http://schemas.microsoft.com/office/powerpoint/2010/main" xmlns="" val="2920353621"/>
              </p:ext>
            </p:extLst>
          </p:nvPr>
        </p:nvGraphicFramePr>
        <p:xfrm>
          <a:off x="1439238" y="3200400"/>
          <a:ext cx="6705599" cy="307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19289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14</a:t>
            </a:fld>
            <a:endParaRPr lang="he-IL"/>
          </a:p>
        </p:txBody>
      </p:sp>
      <p:graphicFrame>
        <p:nvGraphicFramePr>
          <p:cNvPr id="3" name="טבלה 2"/>
          <p:cNvGraphicFramePr>
            <a:graphicFrameLocks noGrp="1"/>
          </p:cNvGraphicFramePr>
          <p:nvPr>
            <p:extLst>
              <p:ext uri="{D42A27DB-BD31-4B8C-83A1-F6EECF244321}">
                <p14:modId xmlns:p14="http://schemas.microsoft.com/office/powerpoint/2010/main" xmlns="" val="3946225727"/>
              </p:ext>
            </p:extLst>
          </p:nvPr>
        </p:nvGraphicFramePr>
        <p:xfrm>
          <a:off x="685800" y="1295401"/>
          <a:ext cx="8229600" cy="4907280"/>
        </p:xfrm>
        <a:graphic>
          <a:graphicData uri="http://schemas.openxmlformats.org/drawingml/2006/table">
            <a:tbl>
              <a:tblPr firstRow="1" firstCol="1" bandRow="1">
                <a:tableStyleId>{5C22544A-7EE6-4342-B048-85BDC9FD1C3A}</a:tableStyleId>
              </a:tblPr>
              <a:tblGrid>
                <a:gridCol w="1828800"/>
                <a:gridCol w="1447799"/>
                <a:gridCol w="4953001"/>
              </a:tblGrid>
              <a:tr h="683239">
                <a:tc>
                  <a:txBody>
                    <a:bodyPr/>
                    <a:lstStyle/>
                    <a:p>
                      <a:pPr algn="ctr" rtl="0">
                        <a:lnSpc>
                          <a:spcPct val="115000"/>
                        </a:lnSpc>
                        <a:spcAft>
                          <a:spcPts val="0"/>
                        </a:spcAft>
                      </a:pPr>
                      <a:r>
                        <a:rPr lang="en-US" sz="2000" dirty="0">
                          <a:effectLst/>
                          <a:latin typeface="Times New Roman" pitchFamily="18" charset="0"/>
                          <a:cs typeface="Times New Roman" pitchFamily="18" charset="0"/>
                        </a:rPr>
                        <a:t>Main category</a:t>
                      </a:r>
                      <a:endParaRPr lang="en-US" sz="2000" dirty="0">
                        <a:effectLst/>
                        <a:latin typeface="Times New Roman" pitchFamily="18" charset="0"/>
                        <a:ea typeface="Calibri"/>
                        <a:cs typeface="Times New Roman" pitchFamily="18" charset="0"/>
                      </a:endParaRPr>
                    </a:p>
                  </a:txBody>
                  <a:tcPr marL="43621" marR="43621" marT="0" marB="0" anchor="ctr"/>
                </a:tc>
                <a:tc>
                  <a:txBody>
                    <a:bodyPr/>
                    <a:lstStyle/>
                    <a:p>
                      <a:pPr algn="ctr" rtl="0">
                        <a:lnSpc>
                          <a:spcPct val="115000"/>
                        </a:lnSpc>
                        <a:spcAft>
                          <a:spcPts val="0"/>
                        </a:spcAft>
                      </a:pPr>
                      <a:r>
                        <a:rPr lang="en-US" sz="2000" dirty="0">
                          <a:effectLst/>
                          <a:latin typeface="Times New Roman" pitchFamily="18" charset="0"/>
                          <a:cs typeface="Times New Roman" pitchFamily="18" charset="0"/>
                        </a:rPr>
                        <a:t>Sub-category</a:t>
                      </a:r>
                      <a:endParaRPr lang="en-US" sz="2000" dirty="0">
                        <a:effectLst/>
                        <a:latin typeface="Times New Roman" pitchFamily="18" charset="0"/>
                        <a:ea typeface="Calibri"/>
                        <a:cs typeface="Times New Roman" pitchFamily="18" charset="0"/>
                      </a:endParaRPr>
                    </a:p>
                  </a:txBody>
                  <a:tcPr marL="43621" marR="43621" marT="0" marB="0" anchor="ctr"/>
                </a:tc>
                <a:tc>
                  <a:txBody>
                    <a:bodyPr/>
                    <a:lstStyle/>
                    <a:p>
                      <a:pPr algn="ctr" rtl="0">
                        <a:lnSpc>
                          <a:spcPct val="115000"/>
                        </a:lnSpc>
                        <a:spcAft>
                          <a:spcPts val="0"/>
                        </a:spcAft>
                      </a:pPr>
                      <a:r>
                        <a:rPr lang="en-US" sz="2000" dirty="0">
                          <a:effectLst/>
                          <a:latin typeface="Times New Roman" pitchFamily="18" charset="0"/>
                          <a:cs typeface="Times New Roman" pitchFamily="18" charset="0"/>
                        </a:rPr>
                        <a:t>Example</a:t>
                      </a:r>
                      <a:endParaRPr lang="en-US" sz="2000" dirty="0">
                        <a:effectLst/>
                        <a:latin typeface="Times New Roman" pitchFamily="18" charset="0"/>
                        <a:ea typeface="Calibri"/>
                        <a:cs typeface="Times New Roman" pitchFamily="18" charset="0"/>
                      </a:endParaRPr>
                    </a:p>
                  </a:txBody>
                  <a:tcPr marL="43621" marR="43621" marT="0" marB="0" anchor="ctr"/>
                </a:tc>
              </a:tr>
              <a:tr h="688361">
                <a:tc rowSpan="2">
                  <a:txBody>
                    <a:bodyPr/>
                    <a:lstStyle/>
                    <a:p>
                      <a:pPr algn="ctr" rtl="0">
                        <a:lnSpc>
                          <a:spcPct val="115000"/>
                        </a:lnSpc>
                        <a:spcAft>
                          <a:spcPts val="0"/>
                        </a:spcAft>
                      </a:pPr>
                      <a:r>
                        <a:rPr lang="en-US" sz="2000" kern="1200" dirty="0">
                          <a:effectLst/>
                          <a:latin typeface="Times New Roman" pitchFamily="18" charset="0"/>
                          <a:cs typeface="Times New Roman" pitchFamily="18" charset="0"/>
                        </a:rPr>
                        <a:t>Cognitive learning strategies</a:t>
                      </a:r>
                      <a:endParaRPr lang="en-US" sz="2000" dirty="0">
                        <a:effectLst/>
                        <a:latin typeface="Times New Roman" pitchFamily="18" charset="0"/>
                        <a:ea typeface="Calibri"/>
                        <a:cs typeface="Times New Roman" pitchFamily="18" charset="0"/>
                      </a:endParaRPr>
                    </a:p>
                  </a:txBody>
                  <a:tcPr marL="43621" marR="43621" marT="0" marB="0" anchor="ctr"/>
                </a:tc>
                <a:tc>
                  <a:txBody>
                    <a:bodyPr/>
                    <a:lstStyle/>
                    <a:p>
                      <a:pPr algn="ctr" rtl="0">
                        <a:lnSpc>
                          <a:spcPct val="115000"/>
                        </a:lnSpc>
                        <a:spcAft>
                          <a:spcPts val="0"/>
                        </a:spcAft>
                      </a:pPr>
                      <a:r>
                        <a:rPr lang="en-US" sz="2000" kern="1200" dirty="0">
                          <a:effectLst/>
                          <a:latin typeface="Times New Roman" pitchFamily="18" charset="0"/>
                          <a:cs typeface="Times New Roman" pitchFamily="18" charset="0"/>
                        </a:rPr>
                        <a:t>Rehearsal</a:t>
                      </a:r>
                      <a:endParaRPr lang="en-US" sz="2000" dirty="0">
                        <a:effectLst/>
                        <a:latin typeface="Times New Roman" pitchFamily="18" charset="0"/>
                        <a:ea typeface="Calibri"/>
                        <a:cs typeface="Times New Roman" pitchFamily="18" charset="0"/>
                      </a:endParaRPr>
                    </a:p>
                  </a:txBody>
                  <a:tcPr marL="43621" marR="43621" marT="0" marB="0" anchor="ctr"/>
                </a:tc>
                <a:tc>
                  <a:txBody>
                    <a:bodyPr/>
                    <a:lstStyle/>
                    <a:p>
                      <a:pPr algn="l" rtl="0">
                        <a:lnSpc>
                          <a:spcPct val="115000"/>
                        </a:lnSpc>
                        <a:spcAft>
                          <a:spcPts val="0"/>
                        </a:spcAft>
                      </a:pPr>
                      <a:r>
                        <a:rPr lang="en-US" sz="2000" dirty="0">
                          <a:effectLst/>
                          <a:latin typeface="Times New Roman" pitchFamily="18" charset="0"/>
                          <a:cs typeface="Times New Roman" pitchFamily="18" charset="0"/>
                        </a:rPr>
                        <a:t>DL allows me to return to certain chapter and understand concepts better the second time. </a:t>
                      </a:r>
                      <a:endParaRPr lang="en-US" sz="2000" dirty="0">
                        <a:effectLst/>
                        <a:latin typeface="Times New Roman" pitchFamily="18" charset="0"/>
                        <a:ea typeface="Calibri"/>
                        <a:cs typeface="Times New Roman" pitchFamily="18" charset="0"/>
                      </a:endParaRPr>
                    </a:p>
                  </a:txBody>
                  <a:tcPr marL="43621" marR="43621" marT="0" marB="0" anchor="ctr"/>
                </a:tc>
              </a:tr>
              <a:tr h="688361">
                <a:tc vMerge="1">
                  <a:txBody>
                    <a:bodyPr/>
                    <a:lstStyle/>
                    <a:p>
                      <a:pPr rtl="1"/>
                      <a:endParaRPr lang="he-IL"/>
                    </a:p>
                  </a:txBody>
                  <a:tcPr/>
                </a:tc>
                <a:tc>
                  <a:txBody>
                    <a:bodyPr/>
                    <a:lstStyle/>
                    <a:p>
                      <a:pPr algn="ctr" rtl="0">
                        <a:lnSpc>
                          <a:spcPct val="115000"/>
                        </a:lnSpc>
                        <a:spcAft>
                          <a:spcPts val="0"/>
                        </a:spcAft>
                      </a:pPr>
                      <a:r>
                        <a:rPr lang="en-US" sz="2000" kern="1200">
                          <a:effectLst/>
                          <a:latin typeface="Times New Roman" pitchFamily="18" charset="0"/>
                          <a:cs typeface="Times New Roman" pitchFamily="18" charset="0"/>
                        </a:rPr>
                        <a:t>Elaboration</a:t>
                      </a:r>
                      <a:endParaRPr lang="en-US" sz="2000">
                        <a:effectLst/>
                        <a:latin typeface="Times New Roman" pitchFamily="18" charset="0"/>
                        <a:ea typeface="Calibri"/>
                        <a:cs typeface="Times New Roman" pitchFamily="18" charset="0"/>
                      </a:endParaRPr>
                    </a:p>
                  </a:txBody>
                  <a:tcPr marL="43621" marR="43621" marT="0" marB="0" anchor="ctr"/>
                </a:tc>
                <a:tc>
                  <a:txBody>
                    <a:bodyPr/>
                    <a:lstStyle/>
                    <a:p>
                      <a:pPr algn="l" rtl="0">
                        <a:lnSpc>
                          <a:spcPct val="115000"/>
                        </a:lnSpc>
                        <a:spcAft>
                          <a:spcPts val="0"/>
                        </a:spcAft>
                      </a:pPr>
                      <a:r>
                        <a:rPr lang="en-US" sz="2000" dirty="0">
                          <a:effectLst/>
                          <a:latin typeface="Times New Roman" pitchFamily="18" charset="0"/>
                          <a:cs typeface="Times New Roman" pitchFamily="18" charset="0"/>
                        </a:rPr>
                        <a:t>DL provides </a:t>
                      </a:r>
                      <a:r>
                        <a:rPr lang="en-US" sz="2000" dirty="0" smtClean="0">
                          <a:effectLst/>
                          <a:latin typeface="Times New Roman" pitchFamily="18" charset="0"/>
                          <a:cs typeface="Times New Roman" pitchFamily="18" charset="0"/>
                        </a:rPr>
                        <a:t>required skills </a:t>
                      </a:r>
                      <a:r>
                        <a:rPr lang="en-US" sz="2000" dirty="0">
                          <a:effectLst/>
                          <a:latin typeface="Times New Roman" pitchFamily="18" charset="0"/>
                          <a:cs typeface="Times New Roman" pitchFamily="18" charset="0"/>
                        </a:rPr>
                        <a:t>that </a:t>
                      </a:r>
                      <a:r>
                        <a:rPr lang="en-US" sz="2000" dirty="0" smtClean="0">
                          <a:effectLst/>
                          <a:latin typeface="Times New Roman" pitchFamily="18" charset="0"/>
                          <a:cs typeface="Times New Roman" pitchFamily="18" charset="0"/>
                        </a:rPr>
                        <a:t>can be employed in </a:t>
                      </a:r>
                      <a:r>
                        <a:rPr lang="en-US" sz="2000" dirty="0">
                          <a:effectLst/>
                          <a:latin typeface="Times New Roman" pitchFamily="18" charset="0"/>
                          <a:cs typeface="Times New Roman" pitchFamily="18" charset="0"/>
                        </a:rPr>
                        <a:t>my workplace.</a:t>
                      </a:r>
                      <a:endParaRPr lang="en-US" sz="2000" dirty="0">
                        <a:effectLst/>
                        <a:latin typeface="Times New Roman" pitchFamily="18" charset="0"/>
                        <a:ea typeface="Calibri"/>
                        <a:cs typeface="Times New Roman" pitchFamily="18" charset="0"/>
                      </a:endParaRPr>
                    </a:p>
                  </a:txBody>
                  <a:tcPr marL="43621" marR="43621" marT="0" marB="0" anchor="ctr"/>
                </a:tc>
              </a:tr>
              <a:tr h="683239">
                <a:tc rowSpan="3">
                  <a:txBody>
                    <a:bodyPr/>
                    <a:lstStyle/>
                    <a:p>
                      <a:pPr algn="ctr" rtl="1">
                        <a:lnSpc>
                          <a:spcPct val="115000"/>
                        </a:lnSpc>
                        <a:spcAft>
                          <a:spcPts val="0"/>
                        </a:spcAft>
                      </a:pPr>
                      <a:r>
                        <a:rPr lang="en-US" sz="2000" kern="1200" dirty="0">
                          <a:effectLst/>
                          <a:latin typeface="Times New Roman" pitchFamily="18" charset="0"/>
                          <a:cs typeface="Times New Roman" pitchFamily="18" charset="0"/>
                        </a:rPr>
                        <a:t>Metacognitive</a:t>
                      </a:r>
                      <a:endParaRPr lang="en-US" sz="2000" dirty="0">
                        <a:effectLst/>
                        <a:latin typeface="Times New Roman" pitchFamily="18" charset="0"/>
                        <a:cs typeface="Times New Roman" pitchFamily="18" charset="0"/>
                      </a:endParaRPr>
                    </a:p>
                    <a:p>
                      <a:pPr algn="ctr" rtl="0">
                        <a:lnSpc>
                          <a:spcPct val="115000"/>
                        </a:lnSpc>
                        <a:spcAft>
                          <a:spcPts val="0"/>
                        </a:spcAft>
                      </a:pPr>
                      <a:r>
                        <a:rPr lang="en-US" sz="2000" kern="1200" dirty="0">
                          <a:effectLst/>
                          <a:latin typeface="Times New Roman" pitchFamily="18" charset="0"/>
                          <a:cs typeface="Times New Roman" pitchFamily="18" charset="0"/>
                        </a:rPr>
                        <a:t>(Regulation of cognition)</a:t>
                      </a:r>
                      <a:endParaRPr lang="en-US" sz="2000" dirty="0">
                        <a:effectLst/>
                        <a:latin typeface="Times New Roman" pitchFamily="18" charset="0"/>
                        <a:ea typeface="Calibri"/>
                        <a:cs typeface="Times New Roman" pitchFamily="18" charset="0"/>
                      </a:endParaRPr>
                    </a:p>
                  </a:txBody>
                  <a:tcPr marL="43621" marR="43621" marT="0" marB="0" anchor="ctr"/>
                </a:tc>
                <a:tc>
                  <a:txBody>
                    <a:bodyPr/>
                    <a:lstStyle/>
                    <a:p>
                      <a:pPr algn="ctr" rtl="0">
                        <a:lnSpc>
                          <a:spcPct val="115000"/>
                        </a:lnSpc>
                        <a:spcAft>
                          <a:spcPts val="0"/>
                        </a:spcAft>
                      </a:pPr>
                      <a:r>
                        <a:rPr lang="en-US" sz="2000" kern="1200">
                          <a:effectLst/>
                          <a:latin typeface="Times New Roman" pitchFamily="18" charset="0"/>
                          <a:cs typeface="Times New Roman" pitchFamily="18" charset="0"/>
                        </a:rPr>
                        <a:t>Monitoring</a:t>
                      </a:r>
                      <a:endParaRPr lang="en-US" sz="2000">
                        <a:effectLst/>
                        <a:latin typeface="Times New Roman" pitchFamily="18" charset="0"/>
                        <a:ea typeface="Calibri"/>
                        <a:cs typeface="Times New Roman" pitchFamily="18" charset="0"/>
                      </a:endParaRPr>
                    </a:p>
                  </a:txBody>
                  <a:tcPr marL="43621" marR="43621" marT="0" marB="0" anchor="ctr"/>
                </a:tc>
                <a:tc>
                  <a:txBody>
                    <a:bodyPr/>
                    <a:lstStyle/>
                    <a:p>
                      <a:pPr algn="l" rtl="0">
                        <a:lnSpc>
                          <a:spcPct val="115000"/>
                        </a:lnSpc>
                        <a:spcAft>
                          <a:spcPts val="0"/>
                        </a:spcAft>
                      </a:pPr>
                      <a:r>
                        <a:rPr lang="en-US" sz="2000" dirty="0" smtClean="0">
                          <a:effectLst/>
                          <a:latin typeface="Times New Roman" pitchFamily="18" charset="0"/>
                          <a:cs typeface="Times New Roman" pitchFamily="18" charset="0"/>
                        </a:rPr>
                        <a:t>In order to participate</a:t>
                      </a:r>
                      <a:r>
                        <a:rPr lang="en-US" sz="2000" baseline="0" dirty="0" smtClean="0">
                          <a:effectLst/>
                          <a:latin typeface="Times New Roman" pitchFamily="18" charset="0"/>
                          <a:cs typeface="Times New Roman" pitchFamily="18" charset="0"/>
                        </a:rPr>
                        <a:t> in </a:t>
                      </a:r>
                      <a:r>
                        <a:rPr lang="en-US" sz="2000" dirty="0" smtClean="0">
                          <a:effectLst/>
                          <a:latin typeface="Times New Roman" pitchFamily="18" charset="0"/>
                          <a:cs typeface="Times New Roman" pitchFamily="18" charset="0"/>
                        </a:rPr>
                        <a:t>DL course one needs very </a:t>
                      </a:r>
                      <a:r>
                        <a:rPr lang="en-US" sz="2000" dirty="0">
                          <a:effectLst/>
                          <a:latin typeface="Times New Roman" pitchFamily="18" charset="0"/>
                          <a:cs typeface="Times New Roman" pitchFamily="18" charset="0"/>
                        </a:rPr>
                        <a:t>high self-discipline. </a:t>
                      </a:r>
                      <a:endParaRPr lang="en-US" sz="2000" dirty="0">
                        <a:effectLst/>
                        <a:latin typeface="Times New Roman" pitchFamily="18" charset="0"/>
                        <a:ea typeface="Calibri"/>
                        <a:cs typeface="Times New Roman" pitchFamily="18" charset="0"/>
                      </a:endParaRPr>
                    </a:p>
                  </a:txBody>
                  <a:tcPr marL="43621" marR="43621" marT="0" marB="0" anchor="ctr"/>
                </a:tc>
              </a:tr>
              <a:tr h="1032543">
                <a:tc vMerge="1">
                  <a:txBody>
                    <a:bodyPr/>
                    <a:lstStyle/>
                    <a:p>
                      <a:pPr rtl="1"/>
                      <a:endParaRPr lang="he-IL"/>
                    </a:p>
                  </a:txBody>
                  <a:tcPr/>
                </a:tc>
                <a:tc>
                  <a:txBody>
                    <a:bodyPr/>
                    <a:lstStyle/>
                    <a:p>
                      <a:pPr algn="ctr" rtl="0">
                        <a:lnSpc>
                          <a:spcPct val="115000"/>
                        </a:lnSpc>
                        <a:spcAft>
                          <a:spcPts val="0"/>
                        </a:spcAft>
                      </a:pPr>
                      <a:r>
                        <a:rPr lang="en-US" sz="2000" kern="1200">
                          <a:effectLst/>
                          <a:latin typeface="Times New Roman" pitchFamily="18" charset="0"/>
                          <a:cs typeface="Times New Roman" pitchFamily="18" charset="0"/>
                        </a:rPr>
                        <a:t>Planning</a:t>
                      </a:r>
                      <a:endParaRPr lang="en-US" sz="2000">
                        <a:effectLst/>
                        <a:latin typeface="Times New Roman" pitchFamily="18" charset="0"/>
                        <a:ea typeface="Calibri"/>
                        <a:cs typeface="Times New Roman" pitchFamily="18" charset="0"/>
                      </a:endParaRPr>
                    </a:p>
                  </a:txBody>
                  <a:tcPr marL="43621" marR="43621" marT="0" marB="0" anchor="ctr"/>
                </a:tc>
                <a:tc>
                  <a:txBody>
                    <a:bodyPr/>
                    <a:lstStyle/>
                    <a:p>
                      <a:pPr algn="l" rtl="0">
                        <a:lnSpc>
                          <a:spcPct val="115000"/>
                        </a:lnSpc>
                        <a:spcAft>
                          <a:spcPts val="0"/>
                        </a:spcAft>
                      </a:pPr>
                      <a:r>
                        <a:rPr lang="en-US" sz="2000" dirty="0">
                          <a:effectLst/>
                          <a:latin typeface="Times New Roman" pitchFamily="18" charset="0"/>
                          <a:cs typeface="Times New Roman" pitchFamily="18" charset="0"/>
                        </a:rPr>
                        <a:t>I want to learn from distance because that is the next trend and the </a:t>
                      </a:r>
                      <a:r>
                        <a:rPr lang="en-US" sz="2000" dirty="0" smtClean="0">
                          <a:effectLst/>
                          <a:latin typeface="Times New Roman" pitchFamily="18" charset="0"/>
                          <a:cs typeface="Times New Roman" pitchFamily="18" charset="0"/>
                        </a:rPr>
                        <a:t>future of learning </a:t>
                      </a:r>
                      <a:r>
                        <a:rPr lang="en-US" sz="2000" dirty="0">
                          <a:effectLst/>
                          <a:latin typeface="Times New Roman" pitchFamily="18" charset="0"/>
                          <a:cs typeface="Times New Roman" pitchFamily="18" charset="0"/>
                        </a:rPr>
                        <a:t>methods. I want to practice and to know this system now.</a:t>
                      </a:r>
                      <a:endParaRPr lang="en-US" sz="2000" dirty="0">
                        <a:effectLst/>
                        <a:latin typeface="Times New Roman" pitchFamily="18" charset="0"/>
                        <a:ea typeface="Calibri"/>
                        <a:cs typeface="Times New Roman" pitchFamily="18" charset="0"/>
                      </a:endParaRPr>
                    </a:p>
                  </a:txBody>
                  <a:tcPr marL="43621" marR="43621" marT="0" marB="0" anchor="ctr"/>
                </a:tc>
              </a:tr>
              <a:tr h="1024858">
                <a:tc vMerge="1">
                  <a:txBody>
                    <a:bodyPr/>
                    <a:lstStyle/>
                    <a:p>
                      <a:pPr rtl="1"/>
                      <a:endParaRPr lang="he-IL"/>
                    </a:p>
                  </a:txBody>
                  <a:tcPr/>
                </a:tc>
                <a:tc>
                  <a:txBody>
                    <a:bodyPr/>
                    <a:lstStyle/>
                    <a:p>
                      <a:pPr algn="ctr" rtl="0">
                        <a:lnSpc>
                          <a:spcPct val="115000"/>
                        </a:lnSpc>
                        <a:spcAft>
                          <a:spcPts val="0"/>
                        </a:spcAft>
                      </a:pPr>
                      <a:r>
                        <a:rPr lang="en-US" sz="2000" kern="1200">
                          <a:effectLst/>
                          <a:latin typeface="Times New Roman" pitchFamily="18" charset="0"/>
                          <a:cs typeface="Times New Roman" pitchFamily="18" charset="0"/>
                        </a:rPr>
                        <a:t>Evaluation</a:t>
                      </a:r>
                      <a:endParaRPr lang="en-US" sz="2000">
                        <a:effectLst/>
                        <a:latin typeface="Times New Roman" pitchFamily="18" charset="0"/>
                        <a:ea typeface="Calibri"/>
                        <a:cs typeface="Times New Roman" pitchFamily="18" charset="0"/>
                      </a:endParaRPr>
                    </a:p>
                  </a:txBody>
                  <a:tcPr marL="43621" marR="43621" marT="0" marB="0" anchor="ctr"/>
                </a:tc>
                <a:tc>
                  <a:txBody>
                    <a:bodyPr/>
                    <a:lstStyle/>
                    <a:p>
                      <a:pPr algn="l" rtl="0">
                        <a:lnSpc>
                          <a:spcPct val="115000"/>
                        </a:lnSpc>
                        <a:spcAft>
                          <a:spcPts val="0"/>
                        </a:spcAft>
                      </a:pPr>
                      <a:r>
                        <a:rPr lang="en-US" sz="2000" dirty="0">
                          <a:effectLst/>
                          <a:latin typeface="Times New Roman" pitchFamily="18" charset="0"/>
                          <a:cs typeface="Times New Roman" pitchFamily="18" charset="0"/>
                        </a:rPr>
                        <a:t>Distance learning will be effective if there is </a:t>
                      </a:r>
                      <a:r>
                        <a:rPr lang="en-US" sz="2000" dirty="0" smtClean="0">
                          <a:effectLst/>
                          <a:latin typeface="Times New Roman" pitchFamily="18" charset="0"/>
                          <a:cs typeface="Times New Roman" pitchFamily="18" charset="0"/>
                        </a:rPr>
                        <a:t>a possibility </a:t>
                      </a:r>
                      <a:r>
                        <a:rPr lang="en-US" sz="2000" dirty="0">
                          <a:effectLst/>
                          <a:latin typeface="Times New Roman" pitchFamily="18" charset="0"/>
                          <a:cs typeface="Times New Roman" pitchFamily="18" charset="0"/>
                        </a:rPr>
                        <a:t>for direct </a:t>
                      </a:r>
                      <a:r>
                        <a:rPr lang="en-US" sz="2000" dirty="0" smtClean="0">
                          <a:effectLst/>
                          <a:latin typeface="Times New Roman" pitchFamily="18" charset="0"/>
                          <a:cs typeface="Times New Roman" pitchFamily="18" charset="0"/>
                        </a:rPr>
                        <a:t>interactions </a:t>
                      </a:r>
                      <a:r>
                        <a:rPr lang="en-US" sz="2000" dirty="0">
                          <a:effectLst/>
                          <a:latin typeface="Times New Roman" pitchFamily="18" charset="0"/>
                          <a:cs typeface="Times New Roman" pitchFamily="18" charset="0"/>
                        </a:rPr>
                        <a:t>with the lecturer and students.</a:t>
                      </a:r>
                      <a:endParaRPr lang="en-US" sz="2000" dirty="0">
                        <a:effectLst/>
                        <a:latin typeface="Times New Roman" pitchFamily="18" charset="0"/>
                        <a:ea typeface="Calibri"/>
                        <a:cs typeface="Times New Roman" pitchFamily="18" charset="0"/>
                      </a:endParaRPr>
                    </a:p>
                  </a:txBody>
                  <a:tcPr marL="43621" marR="43621" marT="0" marB="0" anchor="ctr"/>
                </a:tc>
              </a:tr>
            </a:tbl>
          </a:graphicData>
        </a:graphic>
      </p:graphicFrame>
      <p:sp>
        <p:nvSpPr>
          <p:cNvPr id="5" name="כותרת 1"/>
          <p:cNvSpPr txBox="1">
            <a:spLocks/>
          </p:cNvSpPr>
          <p:nvPr/>
        </p:nvSpPr>
        <p:spPr>
          <a:xfrm>
            <a:off x="76200" y="381000"/>
            <a:ext cx="8991600" cy="990600"/>
          </a:xfrm>
          <a:prstGeom prst="rect">
            <a:avLst/>
          </a:prstGeom>
        </p:spPr>
        <p:txBody>
          <a:bodyPr vert="horz" anchor="ctr">
            <a:noAutofit/>
          </a:bodyPr>
          <a:lstStyle/>
          <a:p>
            <a:pPr algn="ctr" rtl="0">
              <a:spcBef>
                <a:spcPct val="0"/>
              </a:spcBef>
            </a:pPr>
            <a:r>
              <a:rPr kumimoji="0" lang="en-US" sz="28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2. Findings: </a:t>
            </a:r>
            <a:r>
              <a:rPr lang="en-US" sz="2800" b="1" dirty="0">
                <a:solidFill>
                  <a:schemeClr val="tx2"/>
                </a:solidFill>
                <a:latin typeface="Times New Roman" pitchFamily="18" charset="0"/>
                <a:ea typeface="+mj-ea"/>
                <a:cs typeface="Times New Roman" pitchFamily="18" charset="0"/>
              </a:rPr>
              <a:t>Students’ learning </a:t>
            </a:r>
            <a:r>
              <a:rPr lang="en-US" sz="2800" b="1" dirty="0" smtClean="0">
                <a:solidFill>
                  <a:schemeClr val="tx2"/>
                </a:solidFill>
                <a:latin typeface="Times New Roman" pitchFamily="18" charset="0"/>
                <a:ea typeface="+mj-ea"/>
                <a:cs typeface="Times New Roman" pitchFamily="18" charset="0"/>
              </a:rPr>
              <a:t>experience</a:t>
            </a:r>
            <a:r>
              <a:rPr lang="en-US" sz="2400" b="1" dirty="0">
                <a:solidFill>
                  <a:schemeClr val="tx2"/>
                </a:solidFill>
                <a:latin typeface="Times New Roman" pitchFamily="18" charset="0"/>
                <a:ea typeface="+mj-ea"/>
                <a:cs typeface="Times New Roman" pitchFamily="18" charset="0"/>
              </a:rPr>
              <a:t/>
            </a:r>
            <a:br>
              <a:rPr lang="en-US" sz="2400" b="1" dirty="0">
                <a:solidFill>
                  <a:schemeClr val="tx2"/>
                </a:solidFill>
                <a:latin typeface="Times New Roman" pitchFamily="18" charset="0"/>
                <a:ea typeface="+mj-ea"/>
                <a:cs typeface="Times New Roman" pitchFamily="18" charset="0"/>
              </a:rPr>
            </a:br>
            <a:endParaRPr lang="he-IL" sz="2400" b="1" dirty="0">
              <a:solidFill>
                <a:schemeClr val="tx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001847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15</a:t>
            </a:fld>
            <a:endParaRPr lang="he-IL"/>
          </a:p>
        </p:txBody>
      </p:sp>
      <p:graphicFrame>
        <p:nvGraphicFramePr>
          <p:cNvPr id="3" name="טבלה 2"/>
          <p:cNvGraphicFramePr>
            <a:graphicFrameLocks noGrp="1"/>
          </p:cNvGraphicFramePr>
          <p:nvPr>
            <p:extLst>
              <p:ext uri="{D42A27DB-BD31-4B8C-83A1-F6EECF244321}">
                <p14:modId xmlns:p14="http://schemas.microsoft.com/office/powerpoint/2010/main" xmlns="" val="286614407"/>
              </p:ext>
            </p:extLst>
          </p:nvPr>
        </p:nvGraphicFramePr>
        <p:xfrm>
          <a:off x="990600" y="1752600"/>
          <a:ext cx="7467600" cy="3855720"/>
        </p:xfrm>
        <a:graphic>
          <a:graphicData uri="http://schemas.openxmlformats.org/drawingml/2006/table">
            <a:tbl>
              <a:tblPr rtl="1" firstRow="1" firstCol="1" bandRow="1">
                <a:tableStyleId>{5C22544A-7EE6-4342-B048-85BDC9FD1C3A}</a:tableStyleId>
              </a:tblPr>
              <a:tblGrid>
                <a:gridCol w="4172045"/>
                <a:gridCol w="1813587"/>
                <a:gridCol w="1481968"/>
              </a:tblGrid>
              <a:tr h="672910">
                <a:tc>
                  <a:txBody>
                    <a:bodyPr/>
                    <a:lstStyle/>
                    <a:p>
                      <a:pPr algn="ctr" rtl="0">
                        <a:lnSpc>
                          <a:spcPct val="115000"/>
                        </a:lnSpc>
                        <a:spcAft>
                          <a:spcPts val="0"/>
                        </a:spcAft>
                      </a:pPr>
                      <a:r>
                        <a:rPr lang="en-US" sz="2000" b="0" dirty="0">
                          <a:effectLst/>
                          <a:latin typeface="Times New Roman" pitchFamily="18" charset="0"/>
                          <a:cs typeface="Times New Roman" pitchFamily="18" charset="0"/>
                        </a:rPr>
                        <a:t>Example </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algn="ctr" rtl="0">
                        <a:lnSpc>
                          <a:spcPct val="115000"/>
                        </a:lnSpc>
                        <a:spcAft>
                          <a:spcPts val="0"/>
                        </a:spcAft>
                      </a:pPr>
                      <a:r>
                        <a:rPr lang="en-US" sz="2000" b="0">
                          <a:effectLst/>
                          <a:latin typeface="Times New Roman" pitchFamily="18" charset="0"/>
                          <a:cs typeface="Times New Roman" pitchFamily="18" charset="0"/>
                        </a:rPr>
                        <a:t>Sub-category</a:t>
                      </a:r>
                      <a:endParaRPr lang="en-US" sz="2000" b="0">
                        <a:effectLst/>
                        <a:latin typeface="Times New Roman" pitchFamily="18" charset="0"/>
                        <a:ea typeface="Calibri"/>
                        <a:cs typeface="Times New Roman" pitchFamily="18" charset="0"/>
                      </a:endParaRPr>
                    </a:p>
                  </a:txBody>
                  <a:tcPr marL="68580" marR="68580" marT="0" marB="0" anchor="ctr"/>
                </a:tc>
                <a:tc>
                  <a:txBody>
                    <a:bodyPr/>
                    <a:lstStyle/>
                    <a:p>
                      <a:pPr algn="ctr" rtl="0">
                        <a:lnSpc>
                          <a:spcPct val="115000"/>
                        </a:lnSpc>
                        <a:spcAft>
                          <a:spcPts val="0"/>
                        </a:spcAft>
                      </a:pPr>
                      <a:r>
                        <a:rPr kumimoji="0" lang="en-US" sz="2000" b="0" kern="1200" dirty="0">
                          <a:solidFill>
                            <a:schemeClr val="lt1"/>
                          </a:solidFill>
                          <a:effectLst/>
                          <a:latin typeface="Times New Roman" pitchFamily="18" charset="0"/>
                          <a:ea typeface="+mn-ea"/>
                          <a:cs typeface="Times New Roman" pitchFamily="18" charset="0"/>
                        </a:rPr>
                        <a:t>Main</a:t>
                      </a:r>
                      <a:r>
                        <a:rPr lang="en-US" sz="2000" b="0" dirty="0">
                          <a:effectLst/>
                          <a:latin typeface="Times New Roman" pitchFamily="18" charset="0"/>
                          <a:cs typeface="Times New Roman" pitchFamily="18" charset="0"/>
                        </a:rPr>
                        <a:t> category</a:t>
                      </a:r>
                      <a:endParaRPr lang="en-US" sz="2000" b="0" dirty="0">
                        <a:effectLst/>
                        <a:latin typeface="Times New Roman" pitchFamily="18" charset="0"/>
                        <a:ea typeface="Calibri"/>
                        <a:cs typeface="Times New Roman" pitchFamily="18" charset="0"/>
                      </a:endParaRPr>
                    </a:p>
                  </a:txBody>
                  <a:tcPr marL="68580" marR="68580" marT="0" marB="0" anchor="ctr"/>
                </a:tc>
              </a:tr>
              <a:tr h="0">
                <a:tc>
                  <a:txBody>
                    <a:bodyPr/>
                    <a:lstStyle/>
                    <a:p>
                      <a:pPr algn="l" rtl="0">
                        <a:lnSpc>
                          <a:spcPct val="115000"/>
                        </a:lnSpc>
                        <a:spcAft>
                          <a:spcPts val="0"/>
                        </a:spcAft>
                      </a:pPr>
                      <a:r>
                        <a:rPr lang="en-US" sz="2000" b="0" dirty="0">
                          <a:effectLst/>
                          <a:latin typeface="Times New Roman" pitchFamily="18" charset="0"/>
                          <a:cs typeface="Times New Roman" pitchFamily="18" charset="0"/>
                        </a:rPr>
                        <a:t>DL has opened an opportunity to study on my own convenience, I can learn any time I </a:t>
                      </a:r>
                      <a:r>
                        <a:rPr lang="en-US" sz="2000" b="0" dirty="0" smtClean="0">
                          <a:effectLst/>
                          <a:latin typeface="Times New Roman" pitchFamily="18" charset="0"/>
                          <a:cs typeface="Times New Roman" pitchFamily="18" charset="0"/>
                        </a:rPr>
                        <a:t>wish.</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algn="ctr" rtl="0">
                        <a:lnSpc>
                          <a:spcPct val="115000"/>
                        </a:lnSpc>
                        <a:spcAft>
                          <a:spcPts val="0"/>
                        </a:spcAft>
                      </a:pPr>
                      <a:r>
                        <a:rPr lang="en-US" sz="2000" b="0" kern="1200" dirty="0">
                          <a:effectLst/>
                          <a:latin typeface="Times New Roman" pitchFamily="18" charset="0"/>
                          <a:cs typeface="Times New Roman" pitchFamily="18" charset="0"/>
                        </a:rPr>
                        <a:t>Time</a:t>
                      </a:r>
                      <a:endParaRPr lang="en-US" sz="2000" b="0" dirty="0">
                        <a:effectLst/>
                        <a:latin typeface="Times New Roman" pitchFamily="18" charset="0"/>
                        <a:ea typeface="Calibri"/>
                        <a:cs typeface="Times New Roman" pitchFamily="18" charset="0"/>
                      </a:endParaRPr>
                    </a:p>
                  </a:txBody>
                  <a:tcPr marL="68580" marR="68580" marT="0" marB="0" anchor="ctr"/>
                </a:tc>
                <a:tc rowSpan="3">
                  <a:txBody>
                    <a:bodyPr/>
                    <a:lstStyle/>
                    <a:p>
                      <a:pPr algn="ctr" rtl="0">
                        <a:lnSpc>
                          <a:spcPct val="115000"/>
                        </a:lnSpc>
                        <a:spcAft>
                          <a:spcPts val="0"/>
                        </a:spcAft>
                      </a:pPr>
                      <a:r>
                        <a:rPr lang="en-US" sz="2000" b="0" kern="1200" dirty="0">
                          <a:solidFill>
                            <a:schemeClr val="tx1"/>
                          </a:solidFill>
                          <a:effectLst/>
                          <a:latin typeface="Times New Roman" pitchFamily="18" charset="0"/>
                          <a:cs typeface="Times New Roman" pitchFamily="18" charset="0"/>
                        </a:rPr>
                        <a:t>Resource management</a:t>
                      </a:r>
                      <a:endParaRPr lang="en-US" sz="2000" b="0" dirty="0">
                        <a:solidFill>
                          <a:schemeClr val="tx1"/>
                        </a:solidFill>
                        <a:effectLst/>
                        <a:latin typeface="Times New Roman" pitchFamily="18" charset="0"/>
                        <a:ea typeface="Calibri"/>
                        <a:cs typeface="Times New Roman" pitchFamily="18" charset="0"/>
                      </a:endParaRPr>
                    </a:p>
                  </a:txBody>
                  <a:tcPr marL="68580" marR="68580" marT="0" marB="0" anchor="ctr"/>
                </a:tc>
              </a:tr>
              <a:tr h="0">
                <a:tc>
                  <a:txBody>
                    <a:bodyPr/>
                    <a:lstStyle/>
                    <a:p>
                      <a:pPr algn="l" rtl="0">
                        <a:lnSpc>
                          <a:spcPct val="115000"/>
                        </a:lnSpc>
                        <a:spcAft>
                          <a:spcPts val="0"/>
                        </a:spcAft>
                      </a:pPr>
                      <a:r>
                        <a:rPr lang="en-US" sz="2000" b="0" dirty="0">
                          <a:effectLst/>
                          <a:latin typeface="Times New Roman" pitchFamily="18" charset="0"/>
                          <a:cs typeface="Times New Roman" pitchFamily="18" charset="0"/>
                        </a:rPr>
                        <a:t>I am interested in DL because of the convenience of learning from home in some of the courses</a:t>
                      </a:r>
                      <a:r>
                        <a:rPr lang="he-IL" sz="2000" b="0" dirty="0">
                          <a:effectLst/>
                          <a:latin typeface="Times New Roman" pitchFamily="18" charset="0"/>
                          <a:cs typeface="Times New Roman" pitchFamily="18" charset="0"/>
                        </a:rPr>
                        <a:t>.</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algn="ctr" rtl="0">
                        <a:lnSpc>
                          <a:spcPct val="115000"/>
                        </a:lnSpc>
                        <a:spcAft>
                          <a:spcPts val="0"/>
                        </a:spcAft>
                      </a:pPr>
                      <a:r>
                        <a:rPr lang="en-US" sz="2000" b="0" kern="1200" dirty="0">
                          <a:effectLst/>
                          <a:latin typeface="Times New Roman" pitchFamily="18" charset="0"/>
                          <a:cs typeface="Times New Roman" pitchFamily="18" charset="0"/>
                        </a:rPr>
                        <a:t>Environment</a:t>
                      </a:r>
                      <a:endParaRPr lang="en-US" sz="2000" b="0" dirty="0">
                        <a:effectLst/>
                        <a:latin typeface="Times New Roman" pitchFamily="18" charset="0"/>
                        <a:ea typeface="Calibri"/>
                        <a:cs typeface="Times New Roman" pitchFamily="18" charset="0"/>
                      </a:endParaRPr>
                    </a:p>
                  </a:txBody>
                  <a:tcPr marL="68580" marR="68580" marT="0" marB="0" anchor="ctr"/>
                </a:tc>
                <a:tc vMerge="1">
                  <a:txBody>
                    <a:bodyPr/>
                    <a:lstStyle/>
                    <a:p>
                      <a:pPr rtl="1"/>
                      <a:endParaRPr lang="he-IL"/>
                    </a:p>
                  </a:txBody>
                  <a:tcPr/>
                </a:tc>
              </a:tr>
              <a:tr h="0">
                <a:tc>
                  <a:txBody>
                    <a:bodyPr/>
                    <a:lstStyle/>
                    <a:p>
                      <a:pPr algn="l" rtl="0">
                        <a:lnSpc>
                          <a:spcPct val="115000"/>
                        </a:lnSpc>
                        <a:spcAft>
                          <a:spcPts val="0"/>
                        </a:spcAft>
                      </a:pPr>
                      <a:r>
                        <a:rPr lang="en-US" sz="2000" b="0" dirty="0">
                          <a:effectLst/>
                          <a:latin typeface="Times New Roman" pitchFamily="18" charset="0"/>
                          <a:cs typeface="Times New Roman" pitchFamily="18" charset="0"/>
                        </a:rPr>
                        <a:t>DL provides opportunities to study with a large variety of well-known professors</a:t>
                      </a:r>
                      <a:r>
                        <a:rPr lang="he-IL" sz="2000" b="0" dirty="0">
                          <a:effectLst/>
                          <a:latin typeface="Times New Roman" pitchFamily="18" charset="0"/>
                          <a:cs typeface="Times New Roman" pitchFamily="18" charset="0"/>
                        </a:rPr>
                        <a:t>.</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algn="ctr" rtl="0">
                        <a:lnSpc>
                          <a:spcPct val="115000"/>
                        </a:lnSpc>
                        <a:spcAft>
                          <a:spcPts val="0"/>
                        </a:spcAft>
                      </a:pPr>
                      <a:r>
                        <a:rPr lang="en-US" sz="2000" b="0" kern="1200" dirty="0">
                          <a:effectLst/>
                          <a:latin typeface="Times New Roman" pitchFamily="18" charset="0"/>
                          <a:cs typeface="Times New Roman" pitchFamily="18" charset="0"/>
                        </a:rPr>
                        <a:t>Information</a:t>
                      </a:r>
                      <a:endParaRPr lang="en-US" sz="2000" b="0" dirty="0">
                        <a:effectLst/>
                        <a:latin typeface="Times New Roman" pitchFamily="18" charset="0"/>
                        <a:ea typeface="Calibri"/>
                        <a:cs typeface="Times New Roman" pitchFamily="18" charset="0"/>
                      </a:endParaRPr>
                    </a:p>
                  </a:txBody>
                  <a:tcPr marL="68580" marR="68580" marT="0" marB="0" anchor="ctr"/>
                </a:tc>
                <a:tc vMerge="1">
                  <a:txBody>
                    <a:bodyPr/>
                    <a:lstStyle/>
                    <a:p>
                      <a:pPr rtl="1"/>
                      <a:endParaRPr lang="he-IL"/>
                    </a:p>
                  </a:txBody>
                  <a:tcPr/>
                </a:tc>
              </a:tr>
            </a:tbl>
          </a:graphicData>
        </a:graphic>
      </p:graphicFrame>
      <p:sp>
        <p:nvSpPr>
          <p:cNvPr id="6" name="כותרת 1"/>
          <p:cNvSpPr txBox="1">
            <a:spLocks/>
          </p:cNvSpPr>
          <p:nvPr/>
        </p:nvSpPr>
        <p:spPr>
          <a:xfrm>
            <a:off x="76200" y="381000"/>
            <a:ext cx="8991600" cy="990600"/>
          </a:xfrm>
          <a:prstGeom prst="rect">
            <a:avLst/>
          </a:prstGeom>
        </p:spPr>
        <p:txBody>
          <a:bodyPr vert="horz" anchor="ctr">
            <a:noAutofit/>
          </a:bodyPr>
          <a:lstStyle/>
          <a:p>
            <a:pPr algn="ctr" rtl="0">
              <a:spcBef>
                <a:spcPct val="0"/>
              </a:spcBef>
            </a:pPr>
            <a:r>
              <a:rPr kumimoji="0" lang="en-US" sz="28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2. Findings: </a:t>
            </a:r>
            <a:r>
              <a:rPr lang="en-US" sz="2800" b="1" dirty="0">
                <a:solidFill>
                  <a:schemeClr val="tx2"/>
                </a:solidFill>
                <a:latin typeface="Times New Roman" pitchFamily="18" charset="0"/>
                <a:ea typeface="+mj-ea"/>
                <a:cs typeface="Times New Roman" pitchFamily="18" charset="0"/>
              </a:rPr>
              <a:t>Students’ learning </a:t>
            </a:r>
            <a:r>
              <a:rPr lang="en-US" sz="2800" b="1" dirty="0" smtClean="0">
                <a:solidFill>
                  <a:schemeClr val="tx2"/>
                </a:solidFill>
                <a:latin typeface="Times New Roman" pitchFamily="18" charset="0"/>
                <a:ea typeface="+mj-ea"/>
                <a:cs typeface="Times New Roman" pitchFamily="18" charset="0"/>
              </a:rPr>
              <a:t>experience</a:t>
            </a:r>
            <a:r>
              <a:rPr lang="en-US" sz="2400" b="1" dirty="0">
                <a:solidFill>
                  <a:schemeClr val="tx2"/>
                </a:solidFill>
                <a:latin typeface="Times New Roman" pitchFamily="18" charset="0"/>
                <a:ea typeface="+mj-ea"/>
                <a:cs typeface="Times New Roman" pitchFamily="18" charset="0"/>
              </a:rPr>
              <a:t/>
            </a:r>
            <a:br>
              <a:rPr lang="en-US" sz="2400" b="1" dirty="0">
                <a:solidFill>
                  <a:schemeClr val="tx2"/>
                </a:solidFill>
                <a:latin typeface="Times New Roman" pitchFamily="18" charset="0"/>
                <a:ea typeface="+mj-ea"/>
                <a:cs typeface="Times New Roman" pitchFamily="18" charset="0"/>
              </a:rPr>
            </a:br>
            <a:endParaRPr lang="he-IL" sz="2400" b="1" dirty="0">
              <a:solidFill>
                <a:schemeClr val="tx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48020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16</a:t>
            </a:fld>
            <a:endParaRPr lang="he-IL"/>
          </a:p>
        </p:txBody>
      </p:sp>
      <p:sp>
        <p:nvSpPr>
          <p:cNvPr id="3" name="כותרת 1"/>
          <p:cNvSpPr txBox="1">
            <a:spLocks/>
          </p:cNvSpPr>
          <p:nvPr/>
        </p:nvSpPr>
        <p:spPr>
          <a:xfrm>
            <a:off x="76200" y="381000"/>
            <a:ext cx="8991600" cy="990600"/>
          </a:xfrm>
          <a:prstGeom prst="rect">
            <a:avLst/>
          </a:prstGeom>
        </p:spPr>
        <p:txBody>
          <a:bodyPr vert="horz" anchor="ctr">
            <a:noAutofit/>
          </a:bodyPr>
          <a:lstStyle/>
          <a:p>
            <a:pPr algn="ctr" rtl="0">
              <a:spcBef>
                <a:spcPct val="0"/>
              </a:spcBef>
            </a:pPr>
            <a:r>
              <a:rPr kumimoji="0" lang="en-US" sz="28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2. Findings: </a:t>
            </a:r>
            <a:r>
              <a:rPr lang="en-US" sz="2800" b="1" dirty="0">
                <a:solidFill>
                  <a:schemeClr val="tx2"/>
                </a:solidFill>
                <a:latin typeface="Times New Roman" pitchFamily="18" charset="0"/>
                <a:ea typeface="+mj-ea"/>
                <a:cs typeface="Times New Roman" pitchFamily="18" charset="0"/>
              </a:rPr>
              <a:t>Students’ learning </a:t>
            </a:r>
            <a:r>
              <a:rPr lang="en-US" sz="2800" b="1" dirty="0" smtClean="0">
                <a:solidFill>
                  <a:schemeClr val="tx2"/>
                </a:solidFill>
                <a:latin typeface="Times New Roman" pitchFamily="18" charset="0"/>
                <a:ea typeface="+mj-ea"/>
                <a:cs typeface="Times New Roman" pitchFamily="18" charset="0"/>
              </a:rPr>
              <a:t>experience</a:t>
            </a:r>
            <a:r>
              <a:rPr lang="en-US" sz="2400" b="1" dirty="0">
                <a:solidFill>
                  <a:schemeClr val="tx2"/>
                </a:solidFill>
                <a:latin typeface="Times New Roman" pitchFamily="18" charset="0"/>
                <a:ea typeface="+mj-ea"/>
                <a:cs typeface="Times New Roman" pitchFamily="18" charset="0"/>
              </a:rPr>
              <a:t/>
            </a:r>
            <a:br>
              <a:rPr lang="en-US" sz="2400" b="1" dirty="0">
                <a:solidFill>
                  <a:schemeClr val="tx2"/>
                </a:solidFill>
                <a:latin typeface="Times New Roman" pitchFamily="18" charset="0"/>
                <a:ea typeface="+mj-ea"/>
                <a:cs typeface="Times New Roman" pitchFamily="18" charset="0"/>
              </a:rPr>
            </a:br>
            <a:endParaRPr lang="he-IL" sz="2400" b="1" dirty="0">
              <a:solidFill>
                <a:schemeClr val="tx2"/>
              </a:solidFill>
              <a:latin typeface="Times New Roman" pitchFamily="18" charset="0"/>
              <a:ea typeface="+mj-ea"/>
              <a:cs typeface="Times New Roman" pitchFamily="18" charset="0"/>
            </a:endParaRPr>
          </a:p>
        </p:txBody>
      </p:sp>
      <p:graphicFrame>
        <p:nvGraphicFramePr>
          <p:cNvPr id="4" name="דיאגרמה 3"/>
          <p:cNvGraphicFramePr/>
          <p:nvPr>
            <p:extLst>
              <p:ext uri="{D42A27DB-BD31-4B8C-83A1-F6EECF244321}">
                <p14:modId xmlns:p14="http://schemas.microsoft.com/office/powerpoint/2010/main" xmlns="" val="531648410"/>
              </p:ext>
            </p:extLst>
          </p:nvPr>
        </p:nvGraphicFramePr>
        <p:xfrm>
          <a:off x="381000" y="15240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92225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17</a:t>
            </a:fld>
            <a:endParaRPr lang="he-IL"/>
          </a:p>
        </p:txBody>
      </p:sp>
      <p:sp>
        <p:nvSpPr>
          <p:cNvPr id="3" name="TextBox 2"/>
          <p:cNvSpPr txBox="1"/>
          <p:nvPr/>
        </p:nvSpPr>
        <p:spPr>
          <a:xfrm>
            <a:off x="457200" y="1600200"/>
            <a:ext cx="8381999" cy="4862870"/>
          </a:xfrm>
          <a:prstGeom prst="rect">
            <a:avLst/>
          </a:prstGeom>
          <a:noFill/>
        </p:spPr>
        <p:txBody>
          <a:bodyPr wrap="square" rtlCol="1">
            <a:spAutoFit/>
          </a:bodyPr>
          <a:lstStyle/>
          <a:p>
            <a:pPr marL="342900" indent="-342900" algn="l" rtl="0">
              <a:buClr>
                <a:schemeClr val="accent1">
                  <a:lumMod val="75000"/>
                </a:schemeClr>
              </a:buClr>
              <a:buFont typeface="Wingdings" pitchFamily="2" charset="2"/>
              <a:buChar char="ü"/>
            </a:pPr>
            <a:r>
              <a:rPr lang="en-US" sz="2200" dirty="0" smtClean="0">
                <a:latin typeface="Times New Roman" pitchFamily="18" charset="0"/>
                <a:cs typeface="Times New Roman" pitchFamily="18" charset="0"/>
              </a:rPr>
              <a:t>Most of the students (</a:t>
            </a:r>
            <a:r>
              <a:rPr lang="en-US" sz="2200" dirty="0">
                <a:latin typeface="Times New Roman" pitchFamily="18" charset="0"/>
                <a:cs typeface="Times New Roman" pitchFamily="18" charset="0"/>
              </a:rPr>
              <a:t>70%) </a:t>
            </a:r>
            <a:r>
              <a:rPr lang="en-US" sz="2200" dirty="0" smtClean="0">
                <a:latin typeface="Times New Roman" pitchFamily="18" charset="0"/>
                <a:cs typeface="Times New Roman" pitchFamily="18" charset="0"/>
              </a:rPr>
              <a:t>indicated positive perceptions about DL.</a:t>
            </a:r>
          </a:p>
          <a:p>
            <a:pPr marL="342900" indent="-342900" algn="l" rtl="0">
              <a:buClr>
                <a:schemeClr val="accent1">
                  <a:lumMod val="75000"/>
                </a:schemeClr>
              </a:buClr>
              <a:buFont typeface="Wingdings" pitchFamily="2" charset="2"/>
              <a:buChar char="ü"/>
            </a:pPr>
            <a:r>
              <a:rPr lang="en-US" sz="2200" dirty="0" smtClean="0">
                <a:latin typeface="Times New Roman" pitchFamily="18" charset="0"/>
                <a:cs typeface="Times New Roman" pitchFamily="18" charset="0"/>
              </a:rPr>
              <a:t>They believe </a:t>
            </a:r>
            <a:r>
              <a:rPr lang="en-US" sz="2200" dirty="0">
                <a:latin typeface="Times New Roman" pitchFamily="18" charset="0"/>
                <a:cs typeface="Times New Roman" pitchFamily="18" charset="0"/>
              </a:rPr>
              <a:t>that </a:t>
            </a:r>
            <a:r>
              <a:rPr lang="en-US" sz="2200" dirty="0" smtClean="0">
                <a:latin typeface="Times New Roman" pitchFamily="18" charset="0"/>
                <a:cs typeface="Times New Roman" pitchFamily="18" charset="0"/>
              </a:rPr>
              <a:t>DL should be conducted on their own time, pace, and place.</a:t>
            </a:r>
          </a:p>
          <a:p>
            <a:pPr marL="342900" indent="-342900" algn="l" rtl="0">
              <a:buClr>
                <a:schemeClr val="accent1">
                  <a:lumMod val="75000"/>
                </a:schemeClr>
              </a:buClr>
              <a:buFont typeface="Wingdings" pitchFamily="2" charset="2"/>
              <a:buChar char="ü"/>
            </a:pPr>
            <a:r>
              <a:rPr lang="en-US" sz="2200" dirty="0" smtClean="0">
                <a:latin typeface="Times New Roman" pitchFamily="18" charset="0"/>
                <a:cs typeface="Times New Roman" pitchFamily="18" charset="0"/>
              </a:rPr>
              <a:t>DL contributes </a:t>
            </a:r>
            <a:r>
              <a:rPr lang="en-US" sz="2200" dirty="0">
                <a:latin typeface="Times New Roman" pitchFamily="18" charset="0"/>
                <a:cs typeface="Times New Roman" pitchFamily="18" charset="0"/>
              </a:rPr>
              <a:t>to </a:t>
            </a:r>
            <a:r>
              <a:rPr lang="en-US" sz="2200" dirty="0" smtClean="0">
                <a:latin typeface="Times New Roman" pitchFamily="18" charset="0"/>
                <a:cs typeface="Times New Roman" pitchFamily="18" charset="0"/>
              </a:rPr>
              <a:t>graduate students’ professional development in their workplace.</a:t>
            </a:r>
          </a:p>
          <a:p>
            <a:pPr marL="342900" indent="-342900" algn="l" rtl="0">
              <a:buClr>
                <a:schemeClr val="accent1">
                  <a:lumMod val="75000"/>
                </a:schemeClr>
              </a:buClr>
              <a:buFont typeface="Wingdings" pitchFamily="2" charset="2"/>
              <a:buChar char="ü"/>
            </a:pPr>
            <a:r>
              <a:rPr lang="en-US" sz="2200" dirty="0" smtClean="0">
                <a:latin typeface="Times New Roman" pitchFamily="18" charset="0"/>
                <a:cs typeface="Times New Roman" pitchFamily="18" charset="0"/>
              </a:rPr>
              <a:t>DL courses designers should take into consideration students’ regulation of cognition and their resource management. </a:t>
            </a:r>
          </a:p>
          <a:p>
            <a:pPr marL="342900" indent="-342900" algn="l" rtl="0">
              <a:buClr>
                <a:schemeClr val="accent1">
                  <a:lumMod val="75000"/>
                </a:schemeClr>
              </a:buClr>
              <a:buFont typeface="Wingdings" pitchFamily="2" charset="2"/>
              <a:buChar char="ü"/>
            </a:pPr>
            <a:r>
              <a:rPr lang="en-US" sz="2200" dirty="0" smtClean="0">
                <a:latin typeface="Times New Roman" pitchFamily="18" charset="0"/>
                <a:cs typeface="Times New Roman" pitchFamily="18" charset="0"/>
              </a:rPr>
              <a:t>To </a:t>
            </a:r>
            <a:r>
              <a:rPr lang="en-US" sz="2200" dirty="0">
                <a:latin typeface="Times New Roman" pitchFamily="18" charset="0"/>
                <a:cs typeface="Times New Roman" pitchFamily="18" charset="0"/>
              </a:rPr>
              <a:t>succeed in distance </a:t>
            </a:r>
            <a:r>
              <a:rPr lang="en-US" sz="2200" dirty="0" smtClean="0">
                <a:latin typeface="Times New Roman" pitchFamily="18" charset="0"/>
                <a:cs typeface="Times New Roman" pitchFamily="18" charset="0"/>
              </a:rPr>
              <a:t>learning students need to self regulate their learning and to </a:t>
            </a:r>
            <a:r>
              <a:rPr lang="en-US" sz="2200" dirty="0">
                <a:latin typeface="Times New Roman" pitchFamily="18" charset="0"/>
                <a:cs typeface="Times New Roman" pitchFamily="18" charset="0"/>
              </a:rPr>
              <a:t>believe in their ability to </a:t>
            </a:r>
            <a:r>
              <a:rPr lang="en-US" sz="2200" dirty="0" smtClean="0">
                <a:latin typeface="Times New Roman" pitchFamily="18" charset="0"/>
                <a:cs typeface="Times New Roman" pitchFamily="18" charset="0"/>
              </a:rPr>
              <a:t>monitor, plan, </a:t>
            </a:r>
            <a:r>
              <a:rPr lang="en-US" sz="2200" dirty="0">
                <a:latin typeface="Times New Roman" pitchFamily="18" charset="0"/>
                <a:cs typeface="Times New Roman" pitchFamily="18" charset="0"/>
              </a:rPr>
              <a:t>and manage </a:t>
            </a:r>
            <a:r>
              <a:rPr lang="en-US" sz="2200" dirty="0" smtClean="0">
                <a:latin typeface="Times New Roman" pitchFamily="18" charset="0"/>
                <a:cs typeface="Times New Roman" pitchFamily="18" charset="0"/>
              </a:rPr>
              <a:t>their </a:t>
            </a:r>
            <a:r>
              <a:rPr lang="en-US" sz="2200" dirty="0">
                <a:latin typeface="Times New Roman" pitchFamily="18" charset="0"/>
                <a:cs typeface="Times New Roman" pitchFamily="18" charset="0"/>
              </a:rPr>
              <a:t>learning </a:t>
            </a:r>
            <a:r>
              <a:rPr lang="en-US" sz="2200" dirty="0" smtClean="0">
                <a:latin typeface="Times New Roman" pitchFamily="18" charset="0"/>
                <a:cs typeface="Times New Roman" pitchFamily="18" charset="0"/>
              </a:rPr>
              <a:t>process.</a:t>
            </a:r>
          </a:p>
          <a:p>
            <a:pPr marL="342900" indent="-342900" algn="l" rtl="0">
              <a:buClr>
                <a:schemeClr val="accent1">
                  <a:lumMod val="75000"/>
                </a:schemeClr>
              </a:buClr>
              <a:buFont typeface="Wingdings" pitchFamily="2" charset="2"/>
              <a:buChar char="ü"/>
            </a:pPr>
            <a:r>
              <a:rPr lang="en-US" sz="2200" dirty="0" smtClean="0">
                <a:latin typeface="Times New Roman" pitchFamily="18" charset="0"/>
                <a:cs typeface="Times New Roman" pitchFamily="18" charset="0"/>
              </a:rPr>
              <a:t>Good </a:t>
            </a:r>
            <a:r>
              <a:rPr lang="en-US" sz="2200" dirty="0">
                <a:latin typeface="Times New Roman" pitchFamily="18" charset="0"/>
                <a:cs typeface="Times New Roman" pitchFamily="18" charset="0"/>
              </a:rPr>
              <a:t>and efficient communication between the students and the lecturer and between themselves, should be one of the major concerns in selecting DL </a:t>
            </a:r>
            <a:r>
              <a:rPr lang="en-US" sz="2200" dirty="0" smtClean="0">
                <a:latin typeface="Times New Roman" pitchFamily="18" charset="0"/>
                <a:cs typeface="Times New Roman" pitchFamily="18" charset="0"/>
              </a:rPr>
              <a:t>technologies and designing DL courses. </a:t>
            </a:r>
            <a:endParaRPr lang="en-US" sz="2200" dirty="0">
              <a:latin typeface="Times New Roman" pitchFamily="18" charset="0"/>
              <a:cs typeface="Times New Roman" pitchFamily="18" charset="0"/>
            </a:endParaRPr>
          </a:p>
          <a:p>
            <a:pPr marL="342900" indent="-342900" algn="l" rtl="0">
              <a:buClr>
                <a:schemeClr val="accent1">
                  <a:lumMod val="75000"/>
                </a:schemeClr>
              </a:buClr>
              <a:buFont typeface="Wingdings" pitchFamily="2" charset="2"/>
              <a:buChar char="ü"/>
            </a:pPr>
            <a:endParaRPr lang="en-US" sz="2400" dirty="0">
              <a:effectLst/>
            </a:endParaRPr>
          </a:p>
        </p:txBody>
      </p:sp>
      <p:sp>
        <p:nvSpPr>
          <p:cNvPr id="4" name="TextBox 3"/>
          <p:cNvSpPr txBox="1"/>
          <p:nvPr/>
        </p:nvSpPr>
        <p:spPr>
          <a:xfrm>
            <a:off x="762000" y="381000"/>
            <a:ext cx="5943600" cy="584775"/>
          </a:xfrm>
          <a:prstGeom prst="rect">
            <a:avLst/>
          </a:prstGeom>
          <a:noFill/>
        </p:spPr>
        <p:txBody>
          <a:bodyPr wrap="square" rtlCol="1">
            <a:spAutoFit/>
          </a:bodyPr>
          <a:lstStyle/>
          <a:p>
            <a:pPr algn="l" rtl="0">
              <a:spcBef>
                <a:spcPct val="0"/>
              </a:spcBef>
            </a:pPr>
            <a:r>
              <a:rPr lang="en-US" sz="3200" b="1" dirty="0" smtClean="0">
                <a:solidFill>
                  <a:schemeClr val="tx2"/>
                </a:solidFill>
                <a:latin typeface="Times New Roman" pitchFamily="18" charset="0"/>
                <a:ea typeface="+mj-ea"/>
                <a:cs typeface="Times New Roman" pitchFamily="18" charset="0"/>
              </a:rPr>
              <a:t>Conclusions</a:t>
            </a:r>
            <a:endParaRPr lang="he-IL" sz="3200" b="1" dirty="0">
              <a:solidFill>
                <a:schemeClr val="tx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966452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idx="4294967295"/>
          </p:nvPr>
        </p:nvSpPr>
        <p:spPr>
          <a:xfrm>
            <a:off x="796121" y="838200"/>
            <a:ext cx="7848600" cy="2590800"/>
          </a:xfrm>
        </p:spPr>
        <p:txBody>
          <a:bodyPr>
            <a:normAutofit/>
          </a:bodyPr>
          <a:lstStyle/>
          <a:p>
            <a:pPr algn="ctr"/>
            <a:r>
              <a:rPr lang="en-US"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Thanks</a:t>
            </a:r>
            <a:r>
              <a:rPr lang="en-US" sz="3600" dirty="0">
                <a:solidFill>
                  <a:schemeClr val="tx1"/>
                </a:solidFill>
                <a:effectLst>
                  <a:outerShdw blurRad="38100" dist="38100" dir="2700000" algn="tl">
                    <a:srgbClr val="000000">
                      <a:alpha val="43137"/>
                    </a:srgbClr>
                  </a:outerShdw>
                </a:effectLst>
              </a:rPr>
              <a:t> </a:t>
            </a:r>
            <a:endParaRPr lang="he-IL" sz="3600"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381000" y="3733800"/>
            <a:ext cx="8458200" cy="523220"/>
          </a:xfrm>
          <a:prstGeom prst="rect">
            <a:avLst/>
          </a:prstGeom>
          <a:noFill/>
        </p:spPr>
        <p:txBody>
          <a:bodyPr wrap="square" rtlCol="1">
            <a:spAutoFit/>
          </a:bodyPr>
          <a:lstStyle/>
          <a:p>
            <a:pPr algn="ctr"/>
            <a:r>
              <a:rPr lang="en-US" sz="2800" b="1" dirty="0">
                <a:solidFill>
                  <a:srgbClr val="FFC000"/>
                </a:solidFill>
                <a:effectLst>
                  <a:outerShdw blurRad="38100" dist="38100" dir="2700000" algn="tl">
                    <a:srgbClr val="000000">
                      <a:alpha val="43137"/>
                    </a:srgbClr>
                  </a:outerShdw>
                </a:effectLst>
              </a:rPr>
              <a:t>Rania Hussein-Farraj, </a:t>
            </a:r>
            <a:r>
              <a:rPr lang="en-US" sz="2800" b="1" dirty="0" err="1">
                <a:solidFill>
                  <a:srgbClr val="FFC000"/>
                </a:solidFill>
                <a:effectLst>
                  <a:outerShdw blurRad="38100" dist="38100" dir="2700000" algn="tl">
                    <a:srgbClr val="000000">
                      <a:alpha val="43137"/>
                    </a:srgbClr>
                  </a:outerShdw>
                </a:effectLst>
              </a:rPr>
              <a:t>Miri</a:t>
            </a:r>
            <a:r>
              <a:rPr lang="en-US" sz="2800" b="1" dirty="0">
                <a:solidFill>
                  <a:srgbClr val="FFC000"/>
                </a:solidFill>
                <a:effectLst>
                  <a:outerShdw blurRad="38100" dist="38100" dir="2700000" algn="tl">
                    <a:srgbClr val="000000">
                      <a:alpha val="43137"/>
                    </a:srgbClr>
                  </a:outerShdw>
                </a:effectLst>
              </a:rPr>
              <a:t> Barak and Yehudit J. Dori</a:t>
            </a:r>
            <a:endParaRPr lang="he-IL"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762000" y="228600"/>
            <a:ext cx="8153400" cy="990600"/>
          </a:xfrm>
        </p:spPr>
        <p:txBody>
          <a:bodyPr>
            <a:normAutofit/>
          </a:bodyPr>
          <a:lstStyle/>
          <a:p>
            <a:pPr rtl="0"/>
            <a:r>
              <a:rPr lang="en-US" sz="3200" b="1" dirty="0" smtClean="0">
                <a:latin typeface="Times New Roman" pitchFamily="18" charset="0"/>
                <a:cs typeface="Times New Roman" pitchFamily="18" charset="0"/>
              </a:rPr>
              <a:t>Introduction</a:t>
            </a:r>
            <a:endParaRPr lang="he-IL" sz="3200" b="1" dirty="0">
              <a:latin typeface="Times New Roman" pitchFamily="18" charset="0"/>
              <a:cs typeface="Times New Roman" pitchFamily="18" charset="0"/>
            </a:endParaRPr>
          </a:p>
        </p:txBody>
      </p:sp>
      <p:sp>
        <p:nvSpPr>
          <p:cNvPr id="3" name="מציין מיקום תוכן 2"/>
          <p:cNvSpPr>
            <a:spLocks noGrp="1"/>
          </p:cNvSpPr>
          <p:nvPr>
            <p:ph sz="quarter" idx="4294967295"/>
          </p:nvPr>
        </p:nvSpPr>
        <p:spPr>
          <a:xfrm>
            <a:off x="609600" y="1600200"/>
            <a:ext cx="8077200" cy="4495800"/>
          </a:xfrm>
        </p:spPr>
        <p:txBody>
          <a:bodyPr>
            <a:noAutofit/>
          </a:bodyPr>
          <a:lstStyle/>
          <a:p>
            <a:pPr algn="just" rtl="0">
              <a:spcBef>
                <a:spcPts val="0"/>
              </a:spcBef>
            </a:pPr>
            <a:r>
              <a:rPr lang="en-US" sz="2200" dirty="0">
                <a:latin typeface="Times New Roman" pitchFamily="18" charset="0"/>
                <a:cs typeface="Times New Roman" pitchFamily="18" charset="0"/>
              </a:rPr>
              <a:t>Lifelong learning is the </a:t>
            </a:r>
            <a:r>
              <a:rPr lang="en-US" sz="2200" dirty="0" smtClean="0">
                <a:latin typeface="Times New Roman" pitchFamily="18" charset="0"/>
                <a:cs typeface="Times New Roman" pitchFamily="18" charset="0"/>
              </a:rPr>
              <a:t>continuous pursuit </a:t>
            </a:r>
          </a:p>
          <a:p>
            <a:pPr marL="0" indent="0" algn="just" rtl="0">
              <a:spcBef>
                <a:spcPts val="0"/>
              </a:spcBef>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of </a:t>
            </a:r>
            <a:r>
              <a:rPr lang="en-US" sz="2200" dirty="0">
                <a:latin typeface="Times New Roman" pitchFamily="18" charset="0"/>
                <a:cs typeface="Times New Roman" pitchFamily="18" charset="0"/>
              </a:rPr>
              <a:t>knowledge and skills </a:t>
            </a:r>
            <a:r>
              <a:rPr lang="en-US" sz="2200" dirty="0" smtClean="0">
                <a:latin typeface="Times New Roman" pitchFamily="18" charset="0"/>
                <a:cs typeface="Times New Roman" pitchFamily="18" charset="0"/>
              </a:rPr>
              <a:t>throughout </a:t>
            </a:r>
            <a:r>
              <a:rPr lang="en-US" sz="2200" dirty="0">
                <a:latin typeface="Times New Roman" pitchFamily="18" charset="0"/>
                <a:cs typeface="Times New Roman" pitchFamily="18" charset="0"/>
              </a:rPr>
              <a:t>an</a:t>
            </a:r>
            <a:endParaRPr lang="en-US" sz="2200" dirty="0" smtClean="0">
              <a:latin typeface="Times New Roman" pitchFamily="18" charset="0"/>
              <a:cs typeface="Times New Roman" pitchFamily="18" charset="0"/>
            </a:endParaRPr>
          </a:p>
          <a:p>
            <a:pPr marL="0" indent="0" algn="just" rtl="0">
              <a:spcBef>
                <a:spcPts val="0"/>
              </a:spcBef>
              <a:buNone/>
            </a:pPr>
            <a:r>
              <a:rPr lang="en-US" sz="2200" dirty="0" smtClean="0">
                <a:latin typeface="Times New Roman" pitchFamily="18" charset="0"/>
                <a:cs typeface="Times New Roman" pitchFamily="18" charset="0"/>
              </a:rPr>
              <a:t>    individual's </a:t>
            </a:r>
            <a:r>
              <a:rPr lang="en-US" sz="2200" dirty="0">
                <a:latin typeface="Times New Roman" pitchFamily="18" charset="0"/>
                <a:cs typeface="Times New Roman" pitchFamily="18" charset="0"/>
              </a:rPr>
              <a:t>life for </a:t>
            </a:r>
            <a:r>
              <a:rPr lang="en-US" sz="2200" dirty="0" smtClean="0">
                <a:latin typeface="Times New Roman" pitchFamily="18" charset="0"/>
                <a:cs typeface="Times New Roman" pitchFamily="18" charset="0"/>
              </a:rPr>
              <a:t>either </a:t>
            </a:r>
            <a:r>
              <a:rPr lang="en-US" sz="2200" dirty="0">
                <a:latin typeface="Times New Roman" pitchFamily="18" charset="0"/>
                <a:cs typeface="Times New Roman" pitchFamily="18" charset="0"/>
              </a:rPr>
              <a:t>personal or</a:t>
            </a:r>
            <a:endParaRPr lang="en-US" sz="2200" dirty="0" smtClean="0">
              <a:latin typeface="Times New Roman" pitchFamily="18" charset="0"/>
              <a:cs typeface="Times New Roman" pitchFamily="18" charset="0"/>
            </a:endParaRPr>
          </a:p>
          <a:p>
            <a:pPr marL="0" indent="0" algn="just" rtl="0">
              <a:spcBef>
                <a:spcPts val="0"/>
              </a:spcBef>
              <a:buNone/>
            </a:pPr>
            <a:r>
              <a:rPr lang="en-US" sz="2200" dirty="0" smtClean="0">
                <a:latin typeface="Times New Roman" pitchFamily="18" charset="0"/>
                <a:cs typeface="Times New Roman" pitchFamily="18" charset="0"/>
              </a:rPr>
              <a:t>    professional reasons </a:t>
            </a:r>
            <a:r>
              <a:rPr lang="en-US" sz="2200" dirty="0" smtClean="0">
                <a:solidFill>
                  <a:prstClr val="black"/>
                </a:solidFill>
                <a:latin typeface="Times New Roman"/>
                <a:ea typeface="Times New Roman"/>
              </a:rPr>
              <a:t>(</a:t>
            </a:r>
            <a:r>
              <a:rPr lang="en-US" sz="2200" dirty="0">
                <a:solidFill>
                  <a:prstClr val="black"/>
                </a:solidFill>
                <a:latin typeface="Times New Roman"/>
                <a:ea typeface="Times New Roman"/>
              </a:rPr>
              <a:t>Moore, 2007</a:t>
            </a:r>
            <a:r>
              <a:rPr lang="en-US" sz="2200" dirty="0" smtClean="0">
                <a:solidFill>
                  <a:prstClr val="black"/>
                </a:solidFill>
                <a:latin typeface="Times New Roman"/>
                <a:ea typeface="Times New Roman"/>
              </a:rPr>
              <a:t>).</a:t>
            </a:r>
          </a:p>
          <a:p>
            <a:pPr marL="0" indent="0" algn="just" rtl="0">
              <a:spcBef>
                <a:spcPts val="0"/>
              </a:spcBef>
              <a:buNone/>
            </a:pPr>
            <a:endParaRPr lang="en-US" sz="2200" dirty="0" smtClean="0">
              <a:latin typeface="Times New Roman" pitchFamily="18" charset="0"/>
              <a:cs typeface="Times New Roman" pitchFamily="18" charset="0"/>
            </a:endParaRPr>
          </a:p>
          <a:p>
            <a:pPr algn="just" rtl="0">
              <a:spcBef>
                <a:spcPts val="600"/>
              </a:spcBef>
              <a:spcAft>
                <a:spcPts val="1800"/>
              </a:spcAft>
            </a:pPr>
            <a:r>
              <a:rPr lang="en-US" sz="2200" dirty="0">
                <a:latin typeface="Times New Roman" pitchFamily="18" charset="0"/>
                <a:cs typeface="Times New Roman" pitchFamily="18" charset="0"/>
              </a:rPr>
              <a:t>Advanced technologies can facilitate </a:t>
            </a:r>
            <a:r>
              <a:rPr lang="en-US" sz="2200" dirty="0" smtClean="0">
                <a:latin typeface="Times New Roman" pitchFamily="18" charset="0"/>
                <a:cs typeface="Times New Roman" pitchFamily="18" charset="0"/>
              </a:rPr>
              <a:t>the delivery of learning </a:t>
            </a:r>
            <a:r>
              <a:rPr lang="en-US" sz="2200" dirty="0">
                <a:latin typeface="Times New Roman" pitchFamily="18" charset="0"/>
                <a:cs typeface="Times New Roman" pitchFamily="18" charset="0"/>
              </a:rPr>
              <a:t>materials anywhere and anytime (Allen &amp; Seaman, 2010; Jones &amp; </a:t>
            </a:r>
            <a:r>
              <a:rPr lang="en-US" sz="2200" dirty="0" err="1">
                <a:latin typeface="Times New Roman" pitchFamily="18" charset="0"/>
                <a:cs typeface="Times New Roman" pitchFamily="18" charset="0"/>
              </a:rPr>
              <a:t>O`shea</a:t>
            </a:r>
            <a:r>
              <a:rPr lang="en-US" sz="2200" dirty="0">
                <a:latin typeface="Times New Roman" pitchFamily="18" charset="0"/>
                <a:cs typeface="Times New Roman" pitchFamily="18" charset="0"/>
              </a:rPr>
              <a:t>, 2004</a:t>
            </a:r>
            <a:r>
              <a:rPr lang="en-US" sz="2200" dirty="0" smtClean="0">
                <a:latin typeface="Times New Roman" pitchFamily="18" charset="0"/>
                <a:cs typeface="Times New Roman" pitchFamily="18" charset="0"/>
              </a:rPr>
              <a:t>).</a:t>
            </a:r>
          </a:p>
          <a:p>
            <a:pPr algn="just" rtl="0">
              <a:spcBef>
                <a:spcPts val="600"/>
              </a:spcBef>
              <a:spcAft>
                <a:spcPts val="1800"/>
              </a:spcAft>
            </a:pPr>
            <a:r>
              <a:rPr lang="en-US" sz="2200" dirty="0">
                <a:latin typeface="Times New Roman" pitchFamily="18" charset="0"/>
                <a:cs typeface="Times New Roman" pitchFamily="18" charset="0"/>
              </a:rPr>
              <a:t>The increasing demand for </a:t>
            </a:r>
            <a:r>
              <a:rPr lang="en-US" sz="2200" dirty="0" smtClean="0">
                <a:latin typeface="Times New Roman" pitchFamily="18" charset="0"/>
                <a:cs typeface="Times New Roman" pitchFamily="18" charset="0"/>
              </a:rPr>
              <a:t>life-long learning via advanced technologies, </a:t>
            </a:r>
            <a:r>
              <a:rPr lang="en-US" sz="2200" dirty="0">
                <a:latin typeface="Times New Roman" pitchFamily="18" charset="0"/>
                <a:cs typeface="Times New Roman" pitchFamily="18" charset="0"/>
              </a:rPr>
              <a:t>resulted in the establishment of numerous online distance learning (DL) courses in higher education (Lee &amp; </a:t>
            </a:r>
            <a:r>
              <a:rPr lang="en-US" sz="2200" dirty="0" err="1">
                <a:latin typeface="Times New Roman" pitchFamily="18" charset="0"/>
                <a:cs typeface="Times New Roman" pitchFamily="18" charset="0"/>
              </a:rPr>
              <a:t>Pituch</a:t>
            </a:r>
            <a:r>
              <a:rPr lang="en-US" sz="2200" dirty="0">
                <a:latin typeface="Times New Roman" pitchFamily="18" charset="0"/>
                <a:cs typeface="Times New Roman" pitchFamily="18" charset="0"/>
              </a:rPr>
              <a:t>, 2006). </a:t>
            </a:r>
            <a:endParaRPr lang="he-IL" sz="2200" dirty="0">
              <a:latin typeface="Times New Roman" pitchFamily="18" charset="0"/>
              <a:cs typeface="Times New Roman" pitchFamily="18" charset="0"/>
            </a:endParaRPr>
          </a:p>
          <a:p>
            <a:pPr marL="0" indent="0" algn="l" rtl="0">
              <a:spcBef>
                <a:spcPts val="600"/>
              </a:spcBef>
              <a:spcAft>
                <a:spcPts val="600"/>
              </a:spcAft>
              <a:buNone/>
            </a:pPr>
            <a:endParaRPr lang="en-US" sz="2000" dirty="0"/>
          </a:p>
        </p:txBody>
      </p:sp>
      <p:sp>
        <p:nvSpPr>
          <p:cNvPr id="6" name="מציין מיקום של מספר שקופית 5"/>
          <p:cNvSpPr>
            <a:spLocks noGrp="1"/>
          </p:cNvSpPr>
          <p:nvPr>
            <p:ph type="sldNum" sz="quarter" idx="12"/>
          </p:nvPr>
        </p:nvSpPr>
        <p:spPr/>
        <p:txBody>
          <a:bodyPr>
            <a:normAutofit fontScale="85000" lnSpcReduction="20000"/>
          </a:bodyPr>
          <a:lstStyle/>
          <a:p>
            <a:fld id="{82B3FE90-070E-4F1A-AD0E-5F2E8C94290B}" type="slidenum">
              <a:rPr lang="he-IL" smtClean="0"/>
              <a:pPr/>
              <a:t>2</a:t>
            </a:fld>
            <a:endParaRPr lang="he-IL"/>
          </a:p>
        </p:txBody>
      </p:sp>
      <p:pic>
        <p:nvPicPr>
          <p:cNvPr id="5" name="תמונה 4" descr="http://www.ue2008.fr/webdav/site/PFUE/shared/import/1113_Formation_professionnelle/Photo_A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1752600"/>
            <a:ext cx="2286000" cy="1447800"/>
          </a:xfrm>
          <a:prstGeom prst="rect">
            <a:avLst/>
          </a:prstGeom>
          <a:noFill/>
          <a:ln>
            <a:noFill/>
          </a:ln>
        </p:spPr>
      </p:pic>
    </p:spTree>
    <p:extLst>
      <p:ext uri="{BB962C8B-B14F-4D97-AF65-F5344CB8AC3E}">
        <p14:creationId xmlns:p14="http://schemas.microsoft.com/office/powerpoint/2010/main" xmlns="" val="300041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762000" y="228600"/>
            <a:ext cx="8153400" cy="990600"/>
          </a:xfrm>
        </p:spPr>
        <p:txBody>
          <a:bodyPr>
            <a:normAutofit/>
          </a:bodyPr>
          <a:lstStyle/>
          <a:p>
            <a:pPr rtl="0"/>
            <a:r>
              <a:rPr lang="en-US" sz="3200" b="1" dirty="0" smtClean="0">
                <a:latin typeface="Times New Roman" pitchFamily="18" charset="0"/>
                <a:cs typeface="Times New Roman" pitchFamily="18" charset="0"/>
              </a:rPr>
              <a:t>Distance learning</a:t>
            </a:r>
            <a:endParaRPr lang="he-IL" sz="3200" b="1" dirty="0">
              <a:latin typeface="Times New Roman" pitchFamily="18" charset="0"/>
              <a:cs typeface="Times New Roman" pitchFamily="18" charset="0"/>
            </a:endParaRPr>
          </a:p>
        </p:txBody>
      </p:sp>
      <p:sp>
        <p:nvSpPr>
          <p:cNvPr id="3" name="מציין מיקום תוכן 2"/>
          <p:cNvSpPr>
            <a:spLocks noGrp="1"/>
          </p:cNvSpPr>
          <p:nvPr>
            <p:ph sz="quarter" idx="4294967295"/>
          </p:nvPr>
        </p:nvSpPr>
        <p:spPr>
          <a:xfrm>
            <a:off x="152400" y="1600200"/>
            <a:ext cx="8915400" cy="4191000"/>
          </a:xfrm>
        </p:spPr>
        <p:txBody>
          <a:bodyPr>
            <a:noAutofit/>
          </a:bodyPr>
          <a:lstStyle/>
          <a:p>
            <a:pPr algn="just" rtl="0">
              <a:spcBef>
                <a:spcPts val="600"/>
              </a:spcBef>
            </a:pPr>
            <a:r>
              <a:rPr lang="en-US" sz="2200" dirty="0">
                <a:latin typeface="Times New Roman" pitchFamily="18" charset="0"/>
                <a:cs typeface="Times New Roman" pitchFamily="18" charset="0"/>
              </a:rPr>
              <a:t>Distance education enables </a:t>
            </a:r>
            <a:r>
              <a:rPr lang="en-US" sz="2200" dirty="0" smtClean="0">
                <a:latin typeface="Times New Roman" pitchFamily="18" charset="0"/>
                <a:cs typeface="Times New Roman" pitchFamily="18" charset="0"/>
              </a:rPr>
              <a:t>professionals</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0" indent="0" algn="just" rtl="0">
              <a:spcBef>
                <a:spcPts val="600"/>
              </a:spcBef>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individually </a:t>
            </a:r>
            <a:r>
              <a:rPr lang="en-US" sz="2200" dirty="0">
                <a:latin typeface="Times New Roman" pitchFamily="18" charset="0"/>
                <a:cs typeface="Times New Roman" pitchFamily="18" charset="0"/>
              </a:rPr>
              <a:t>or through their employers, to adopt </a:t>
            </a:r>
            <a:endParaRPr lang="en-US" sz="2200" dirty="0" smtClean="0">
              <a:latin typeface="Times New Roman" pitchFamily="18" charset="0"/>
              <a:cs typeface="Times New Roman" pitchFamily="18" charset="0"/>
            </a:endParaRPr>
          </a:p>
          <a:p>
            <a:pPr marL="0" indent="0" algn="just" rtl="0">
              <a:spcBef>
                <a:spcPts val="600"/>
              </a:spcBef>
              <a:buNone/>
            </a:pPr>
            <a:r>
              <a:rPr lang="en-US" sz="2200" dirty="0" smtClean="0">
                <a:latin typeface="Times New Roman" pitchFamily="18" charset="0"/>
                <a:cs typeface="Times New Roman" pitchFamily="18" charset="0"/>
              </a:rPr>
              <a:t>    life-long learning and </a:t>
            </a:r>
            <a:r>
              <a:rPr lang="en-US" sz="2200" dirty="0">
                <a:latin typeface="Times New Roman" pitchFamily="18" charset="0"/>
                <a:cs typeface="Times New Roman" pitchFamily="18" charset="0"/>
              </a:rPr>
              <a:t>continue specializing in </a:t>
            </a:r>
            <a:endParaRPr lang="en-US" sz="2200" dirty="0" smtClean="0">
              <a:latin typeface="Times New Roman" pitchFamily="18" charset="0"/>
              <a:cs typeface="Times New Roman" pitchFamily="18" charset="0"/>
            </a:endParaRPr>
          </a:p>
          <a:p>
            <a:pPr marL="0" indent="0" algn="just" rtl="0">
              <a:spcBef>
                <a:spcPts val="600"/>
              </a:spcBef>
              <a:buNone/>
            </a:pPr>
            <a:r>
              <a:rPr lang="en-US" sz="2200" dirty="0" smtClean="0">
                <a:latin typeface="Times New Roman" pitchFamily="18" charset="0"/>
                <a:cs typeface="Times New Roman" pitchFamily="18" charset="0"/>
              </a:rPr>
              <a:t>   their workplaces at their own time and place </a:t>
            </a:r>
            <a:r>
              <a:rPr lang="en-US" sz="2200" dirty="0">
                <a:latin typeface="Times New Roman"/>
                <a:ea typeface="Times New Roman"/>
              </a:rPr>
              <a:t>(Moore, 2007</a:t>
            </a:r>
            <a:r>
              <a:rPr lang="en-US" sz="2200" dirty="0" smtClean="0">
                <a:latin typeface="Times New Roman"/>
                <a:ea typeface="Times New Roman"/>
              </a:rPr>
              <a:t>).</a:t>
            </a:r>
            <a:endParaRPr lang="en-US" sz="2200" dirty="0" smtClean="0">
              <a:latin typeface="Times New Roman" pitchFamily="18" charset="0"/>
              <a:cs typeface="Times New Roman" pitchFamily="18" charset="0"/>
            </a:endParaRPr>
          </a:p>
          <a:p>
            <a:pPr algn="just" rtl="0">
              <a:spcBef>
                <a:spcPts val="600"/>
              </a:spcBef>
            </a:pPr>
            <a:r>
              <a:rPr lang="en-US" sz="2200" dirty="0" smtClean="0">
                <a:latin typeface="Times New Roman" pitchFamily="18" charset="0"/>
                <a:cs typeface="Times New Roman" pitchFamily="18" charset="0"/>
              </a:rPr>
              <a:t>DL can be conducted at the same time - synchronously</a:t>
            </a:r>
            <a:r>
              <a:rPr lang="en-US" sz="2200" dirty="0">
                <a:latin typeface="Times New Roman" pitchFamily="18" charset="0"/>
                <a:cs typeface="Times New Roman" pitchFamily="18" charset="0"/>
              </a:rPr>
              <a:t>,</a:t>
            </a:r>
            <a:r>
              <a:rPr lang="en-US" sz="2200" dirty="0" smtClean="0">
                <a:latin typeface="Times New Roman" pitchFamily="18" charset="0"/>
                <a:cs typeface="Times New Roman" pitchFamily="18" charset="0"/>
              </a:rPr>
              <a:t> or at different times – asynchronously (</a:t>
            </a:r>
            <a:r>
              <a:rPr lang="en-US" sz="2200" dirty="0">
                <a:latin typeface="Times New Roman" pitchFamily="18" charset="0"/>
                <a:cs typeface="Times New Roman" pitchFamily="18" charset="0"/>
              </a:rPr>
              <a:t>Herring, 1996</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rtl="0">
              <a:spcBef>
                <a:spcPts val="600"/>
              </a:spcBef>
            </a:pPr>
            <a:r>
              <a:rPr lang="en-US" sz="2200" dirty="0" smtClean="0">
                <a:solidFill>
                  <a:prstClr val="black"/>
                </a:solidFill>
                <a:latin typeface="Times New Roman" pitchFamily="18" charset="0"/>
                <a:cs typeface="Times New Roman" pitchFamily="18" charset="0"/>
              </a:rPr>
              <a:t>Although </a:t>
            </a:r>
            <a:r>
              <a:rPr lang="en-US" sz="2200" dirty="0">
                <a:solidFill>
                  <a:prstClr val="black"/>
                </a:solidFill>
                <a:latin typeface="Times New Roman" pitchFamily="18" charset="0"/>
                <a:cs typeface="Times New Roman" pitchFamily="18" charset="0"/>
              </a:rPr>
              <a:t>universities have expanded their use of  DL and several studies </a:t>
            </a:r>
            <a:r>
              <a:rPr lang="en-US" sz="2200" dirty="0" smtClean="0">
                <a:solidFill>
                  <a:prstClr val="black"/>
                </a:solidFill>
                <a:latin typeface="Times New Roman" pitchFamily="18" charset="0"/>
                <a:cs typeface="Times New Roman" pitchFamily="18" charset="0"/>
              </a:rPr>
              <a:t>suggest </a:t>
            </a:r>
            <a:r>
              <a:rPr lang="en-US" sz="2200" dirty="0">
                <a:solidFill>
                  <a:prstClr val="black"/>
                </a:solidFill>
                <a:latin typeface="Times New Roman" pitchFamily="18" charset="0"/>
                <a:cs typeface="Times New Roman" pitchFamily="18" charset="0"/>
              </a:rPr>
              <a:t>that DL can be as effective as on campus classroom models, few studies have focused on learner perceptions and learning experiences with online instruction, particularly in the transition to online learning from traditional approaches (Smart &amp; </a:t>
            </a:r>
            <a:r>
              <a:rPr lang="en-US" sz="2200" dirty="0" err="1">
                <a:solidFill>
                  <a:prstClr val="black"/>
                </a:solidFill>
                <a:latin typeface="Times New Roman" pitchFamily="18" charset="0"/>
                <a:cs typeface="Times New Roman" pitchFamily="18" charset="0"/>
              </a:rPr>
              <a:t>Cappel</a:t>
            </a:r>
            <a:r>
              <a:rPr lang="en-US" sz="2200" dirty="0">
                <a:solidFill>
                  <a:prstClr val="black"/>
                </a:solidFill>
                <a:latin typeface="Times New Roman" pitchFamily="18" charset="0"/>
                <a:cs typeface="Times New Roman" pitchFamily="18" charset="0"/>
              </a:rPr>
              <a:t>, 2006).</a:t>
            </a:r>
          </a:p>
          <a:p>
            <a:pPr marL="0" indent="0" algn="just" rtl="0">
              <a:spcBef>
                <a:spcPts val="0"/>
              </a:spcBef>
              <a:buNone/>
            </a:pPr>
            <a:endParaRPr lang="en-US" sz="2000" dirty="0" smtClean="0">
              <a:latin typeface="Times New Roman" pitchFamily="18" charset="0"/>
              <a:cs typeface="Times New Roman" pitchFamily="18" charset="0"/>
            </a:endParaRPr>
          </a:p>
          <a:p>
            <a:pPr marL="0" indent="0" algn="just" rtl="0">
              <a:spcBef>
                <a:spcPts val="0"/>
              </a:spcBef>
              <a:buNone/>
            </a:pPr>
            <a:endParaRPr lang="en-US" sz="2000" dirty="0" smtClean="0">
              <a:latin typeface="Times New Roman" pitchFamily="18" charset="0"/>
              <a:cs typeface="Times New Roman" pitchFamily="18" charset="0"/>
            </a:endParaRPr>
          </a:p>
          <a:p>
            <a:pPr algn="l" rtl="0">
              <a:spcBef>
                <a:spcPts val="1200"/>
              </a:spcBef>
            </a:pPr>
            <a:endParaRPr lang="he-IL" sz="2400" dirty="0"/>
          </a:p>
        </p:txBody>
      </p:sp>
      <p:sp>
        <p:nvSpPr>
          <p:cNvPr id="6" name="מציין מיקום של מספר שקופית 5"/>
          <p:cNvSpPr>
            <a:spLocks noGrp="1"/>
          </p:cNvSpPr>
          <p:nvPr>
            <p:ph type="sldNum" sz="quarter" idx="12"/>
          </p:nvPr>
        </p:nvSpPr>
        <p:spPr/>
        <p:txBody>
          <a:bodyPr>
            <a:normAutofit fontScale="85000" lnSpcReduction="20000"/>
          </a:bodyPr>
          <a:lstStyle/>
          <a:p>
            <a:fld id="{82B3FE90-070E-4F1A-AD0E-5F2E8C94290B}" type="slidenum">
              <a:rPr lang="he-IL" smtClean="0"/>
              <a:pPr/>
              <a:t>3</a:t>
            </a:fld>
            <a:endParaRPr lang="he-IL"/>
          </a:p>
        </p:txBody>
      </p:sp>
      <p:pic>
        <p:nvPicPr>
          <p:cNvPr id="5" name="il_fi" descr="http://canvassdata.com/wp-content/uploads/2011/10/distancelearning.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1524000"/>
            <a:ext cx="2209800" cy="1371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38200" y="304800"/>
            <a:ext cx="6096000" cy="990600"/>
          </a:xfrm>
        </p:spPr>
        <p:txBody>
          <a:bodyPr>
            <a:normAutofit/>
          </a:bodyPr>
          <a:lstStyle/>
          <a:p>
            <a:r>
              <a:rPr lang="en-US" sz="3200" b="1" dirty="0" smtClean="0">
                <a:latin typeface="Times New Roman" pitchFamily="18" charset="0"/>
                <a:cs typeface="Times New Roman" pitchFamily="18" charset="0"/>
              </a:rPr>
              <a:t>Research goal</a:t>
            </a:r>
            <a:endParaRPr lang="he-IL" sz="3200" b="1" dirty="0">
              <a:latin typeface="Times New Roman" pitchFamily="18" charset="0"/>
              <a:cs typeface="Times New Roman" pitchFamily="18" charset="0"/>
            </a:endParaRPr>
          </a:p>
        </p:txBody>
      </p:sp>
      <p:sp>
        <p:nvSpPr>
          <p:cNvPr id="6" name="מציין מיקום של מספר שקופית 5"/>
          <p:cNvSpPr>
            <a:spLocks noGrp="1"/>
          </p:cNvSpPr>
          <p:nvPr>
            <p:ph type="sldNum" sz="quarter" idx="12"/>
          </p:nvPr>
        </p:nvSpPr>
        <p:spPr/>
        <p:txBody>
          <a:bodyPr>
            <a:normAutofit fontScale="85000" lnSpcReduction="20000"/>
          </a:bodyPr>
          <a:lstStyle/>
          <a:p>
            <a:fld id="{82B3FE90-070E-4F1A-AD0E-5F2E8C94290B}" type="slidenum">
              <a:rPr lang="he-IL" smtClean="0"/>
              <a:pPr/>
              <a:t>4</a:t>
            </a:fld>
            <a:endParaRPr lang="he-IL"/>
          </a:p>
        </p:txBody>
      </p:sp>
      <p:sp>
        <p:nvSpPr>
          <p:cNvPr id="3" name="TextBox 2"/>
          <p:cNvSpPr txBox="1"/>
          <p:nvPr/>
        </p:nvSpPr>
        <p:spPr>
          <a:xfrm>
            <a:off x="825357" y="1828800"/>
            <a:ext cx="7855451" cy="1754326"/>
          </a:xfrm>
          <a:prstGeom prst="rect">
            <a:avLst/>
          </a:prstGeom>
          <a:noFill/>
        </p:spPr>
        <p:txBody>
          <a:bodyPr wrap="square" rtlCol="1">
            <a:spAutoFit/>
          </a:bodyPr>
          <a:lstStyle/>
          <a:p>
            <a:pPr lvl="0" algn="just" rtl="0">
              <a:lnSpc>
                <a:spcPct val="150000"/>
              </a:lnSpc>
            </a:pPr>
            <a:r>
              <a:rPr lang="en-US" sz="2400" dirty="0">
                <a:solidFill>
                  <a:prstClr val="black"/>
                </a:solidFill>
                <a:latin typeface="Times New Roman" pitchFamily="18" charset="0"/>
                <a:cs typeface="Times New Roman" pitchFamily="18" charset="0"/>
              </a:rPr>
              <a:t>Our purpose was to examine  the development of two distance learning courses and </a:t>
            </a:r>
            <a:r>
              <a:rPr lang="en-US" sz="2400" dirty="0" smtClean="0">
                <a:solidFill>
                  <a:prstClr val="black"/>
                </a:solidFill>
                <a:latin typeface="Times New Roman" pitchFamily="18" charset="0"/>
                <a:cs typeface="Times New Roman" pitchFamily="18" charset="0"/>
              </a:rPr>
              <a:t>to characterize students</a:t>
            </a:r>
            <a:r>
              <a:rPr lang="en-US" sz="2400" dirty="0">
                <a:solidFill>
                  <a:prstClr val="black"/>
                </a:solidFill>
                <a:latin typeface="Times New Roman" pitchFamily="18" charset="0"/>
                <a:cs typeface="Times New Roman" pitchFamily="18" charset="0"/>
              </a:rPr>
              <a:t>' learning perceptions and experiences.</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9628" t="38953" r="4806"/>
          <a:stretch/>
        </p:blipFill>
        <p:spPr bwMode="auto">
          <a:xfrm>
            <a:off x="5181600" y="3200400"/>
            <a:ext cx="2590800" cy="2488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9276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של מספר שקופית 5"/>
          <p:cNvSpPr>
            <a:spLocks noGrp="1"/>
          </p:cNvSpPr>
          <p:nvPr>
            <p:ph type="sldNum" sz="quarter" idx="12"/>
          </p:nvPr>
        </p:nvSpPr>
        <p:spPr/>
        <p:txBody>
          <a:bodyPr>
            <a:normAutofit fontScale="85000" lnSpcReduction="20000"/>
          </a:bodyPr>
          <a:lstStyle/>
          <a:p>
            <a:fld id="{82B3FE90-070E-4F1A-AD0E-5F2E8C94290B}" type="slidenum">
              <a:rPr lang="he-IL" smtClean="0"/>
              <a:pPr/>
              <a:t>5</a:t>
            </a:fld>
            <a:endParaRPr lang="he-IL"/>
          </a:p>
        </p:txBody>
      </p:sp>
      <p:sp>
        <p:nvSpPr>
          <p:cNvPr id="9" name="TextBox 8"/>
          <p:cNvSpPr txBox="1"/>
          <p:nvPr/>
        </p:nvSpPr>
        <p:spPr>
          <a:xfrm>
            <a:off x="732034" y="381000"/>
            <a:ext cx="6477000" cy="584775"/>
          </a:xfrm>
          <a:prstGeom prst="rect">
            <a:avLst/>
          </a:prstGeom>
          <a:noFill/>
        </p:spPr>
        <p:txBody>
          <a:bodyPr wrap="square" rtlCol="1">
            <a:spAutoFit/>
          </a:bodyPr>
          <a:lstStyle/>
          <a:p>
            <a:pPr algn="l" rtl="0"/>
            <a:r>
              <a:rPr lang="en-US" sz="3200" b="1" dirty="0">
                <a:solidFill>
                  <a:schemeClr val="tx2"/>
                </a:solidFill>
                <a:latin typeface="Times New Roman" pitchFamily="18" charset="0"/>
                <a:ea typeface="+mj-ea"/>
                <a:cs typeface="Times New Roman" pitchFamily="18" charset="0"/>
              </a:rPr>
              <a:t>Research setting</a:t>
            </a:r>
            <a:endParaRPr lang="he-IL" sz="3200" b="1" dirty="0">
              <a:solidFill>
                <a:schemeClr val="tx2"/>
              </a:solidFill>
              <a:latin typeface="Times New Roman" pitchFamily="18" charset="0"/>
              <a:ea typeface="+mj-ea"/>
              <a:cs typeface="Times New Roman" pitchFamily="18" charset="0"/>
            </a:endParaRPr>
          </a:p>
        </p:txBody>
      </p:sp>
      <p:sp>
        <p:nvSpPr>
          <p:cNvPr id="2" name="TextBox 1"/>
          <p:cNvSpPr txBox="1"/>
          <p:nvPr/>
        </p:nvSpPr>
        <p:spPr>
          <a:xfrm>
            <a:off x="533400" y="1676400"/>
            <a:ext cx="8077200" cy="4719754"/>
          </a:xfrm>
          <a:prstGeom prst="rect">
            <a:avLst/>
          </a:prstGeom>
          <a:noFill/>
        </p:spPr>
        <p:txBody>
          <a:bodyPr wrap="square" rtlCol="1">
            <a:spAutoFit/>
          </a:bodyPr>
          <a:lstStyle/>
          <a:p>
            <a:pPr marL="342900" lvl="0" indent="-342900" algn="just" rtl="0">
              <a:spcBef>
                <a:spcPts val="600"/>
              </a:spcBef>
              <a:spcAft>
                <a:spcPts val="600"/>
              </a:spcAft>
              <a:buFont typeface="Symbol"/>
              <a:buChar char=""/>
            </a:pPr>
            <a:r>
              <a:rPr lang="en-US" sz="2200" dirty="0" smtClean="0">
                <a:latin typeface="Times New Roman"/>
                <a:ea typeface="Times New Roman"/>
              </a:rPr>
              <a:t>The </a:t>
            </a:r>
            <a:r>
              <a:rPr lang="en-US" sz="2200" dirty="0">
                <a:latin typeface="Times New Roman"/>
                <a:ea typeface="Times New Roman"/>
              </a:rPr>
              <a:t>study </a:t>
            </a:r>
            <a:r>
              <a:rPr lang="en-US" sz="2200" dirty="0" smtClean="0">
                <a:latin typeface="Times New Roman"/>
                <a:ea typeface="Times New Roman"/>
              </a:rPr>
              <a:t>was conducted in the framework of </a:t>
            </a:r>
            <a:r>
              <a:rPr lang="en-US" sz="2200" dirty="0">
                <a:latin typeface="Times New Roman"/>
                <a:ea typeface="Times New Roman"/>
                <a:cs typeface="Times New Roman"/>
              </a:rPr>
              <a:t>two courses: </a:t>
            </a:r>
            <a:endParaRPr lang="en-US" sz="2200" dirty="0" smtClean="0">
              <a:latin typeface="Times New Roman"/>
              <a:ea typeface="Times New Roman"/>
              <a:cs typeface="Times New Roman"/>
            </a:endParaRPr>
          </a:p>
          <a:p>
            <a:pPr lvl="0" algn="just" rtl="0">
              <a:spcBef>
                <a:spcPts val="600"/>
              </a:spcBef>
              <a:spcAft>
                <a:spcPts val="600"/>
              </a:spcAft>
            </a:pPr>
            <a:r>
              <a:rPr lang="en-US" sz="2200" i="1" dirty="0" smtClean="0">
                <a:latin typeface="Times New Roman"/>
                <a:ea typeface="Times New Roman"/>
                <a:cs typeface="Times New Roman"/>
              </a:rPr>
              <a:t>Innovation </a:t>
            </a:r>
            <a:r>
              <a:rPr lang="en-US" sz="2200" i="1" dirty="0">
                <a:latin typeface="Times New Roman"/>
                <a:ea typeface="Times New Roman"/>
                <a:cs typeface="Times New Roman"/>
              </a:rPr>
              <a:t>Management</a:t>
            </a:r>
            <a:r>
              <a:rPr lang="en-US" sz="2200" dirty="0">
                <a:latin typeface="Times New Roman"/>
                <a:ea typeface="Times New Roman"/>
                <a:cs typeface="Times New Roman"/>
              </a:rPr>
              <a:t> </a:t>
            </a:r>
            <a:r>
              <a:rPr lang="en-US" sz="2200" dirty="0" smtClean="0">
                <a:latin typeface="Times New Roman"/>
                <a:ea typeface="Times New Roman"/>
                <a:cs typeface="Times New Roman"/>
              </a:rPr>
              <a:t>– delivered </a:t>
            </a:r>
            <a:r>
              <a:rPr lang="en-US" sz="2200" dirty="0">
                <a:latin typeface="Times New Roman"/>
                <a:ea typeface="Times New Roman"/>
                <a:cs typeface="Times New Roman"/>
              </a:rPr>
              <a:t>as part of an MBA program at the Faculty of Industrial </a:t>
            </a:r>
            <a:r>
              <a:rPr lang="en-US" sz="2200" dirty="0" smtClean="0">
                <a:latin typeface="Times New Roman"/>
                <a:ea typeface="Times New Roman"/>
                <a:cs typeface="Times New Roman"/>
              </a:rPr>
              <a:t>Engineering.</a:t>
            </a:r>
          </a:p>
          <a:p>
            <a:pPr lvl="0" algn="just" rtl="0">
              <a:spcBef>
                <a:spcPts val="600"/>
              </a:spcBef>
              <a:spcAft>
                <a:spcPts val="600"/>
              </a:spcAft>
            </a:pPr>
            <a:r>
              <a:rPr lang="en-US" sz="2200" i="1" dirty="0" smtClean="0">
                <a:latin typeface="Times New Roman"/>
                <a:ea typeface="Times New Roman"/>
                <a:cs typeface="Times New Roman"/>
              </a:rPr>
              <a:t>From </a:t>
            </a:r>
            <a:r>
              <a:rPr lang="en-US" sz="2200" i="1" dirty="0">
                <a:latin typeface="Times New Roman"/>
                <a:ea typeface="Times New Roman"/>
                <a:cs typeface="Times New Roman"/>
              </a:rPr>
              <a:t>Cell to Tissue</a:t>
            </a:r>
            <a:r>
              <a:rPr lang="en-US" sz="2200" dirty="0">
                <a:latin typeface="Times New Roman"/>
                <a:ea typeface="Times New Roman"/>
                <a:cs typeface="Times New Roman"/>
              </a:rPr>
              <a:t> </a:t>
            </a:r>
            <a:r>
              <a:rPr lang="en-US" sz="2200" dirty="0" smtClean="0">
                <a:latin typeface="Times New Roman"/>
                <a:ea typeface="Times New Roman"/>
                <a:cs typeface="Times New Roman"/>
              </a:rPr>
              <a:t>– delivered </a:t>
            </a:r>
            <a:r>
              <a:rPr lang="en-US" sz="2200" dirty="0">
                <a:latin typeface="Times New Roman"/>
                <a:ea typeface="Times New Roman"/>
                <a:cs typeface="Times New Roman"/>
              </a:rPr>
              <a:t>as part of a Master </a:t>
            </a:r>
            <a:r>
              <a:rPr lang="en-US" sz="2200" dirty="0" smtClean="0">
                <a:latin typeface="Times New Roman"/>
                <a:ea typeface="Times New Roman"/>
                <a:cs typeface="Times New Roman"/>
              </a:rPr>
              <a:t>in </a:t>
            </a:r>
            <a:r>
              <a:rPr lang="en-US" sz="2200" dirty="0">
                <a:latin typeface="Times New Roman"/>
                <a:ea typeface="Times New Roman"/>
                <a:cs typeface="Times New Roman"/>
              </a:rPr>
              <a:t>Engineering program at the Faculty of Biomedical Engineering</a:t>
            </a:r>
            <a:r>
              <a:rPr lang="en-US" sz="2200" dirty="0" smtClean="0">
                <a:latin typeface="Times New Roman"/>
                <a:ea typeface="Times New Roman"/>
                <a:cs typeface="Times New Roman"/>
              </a:rPr>
              <a:t>.</a:t>
            </a:r>
            <a:endParaRPr lang="en-US" sz="2200" dirty="0">
              <a:latin typeface="Times New Roman"/>
              <a:ea typeface="Times New Roman"/>
            </a:endParaRPr>
          </a:p>
          <a:p>
            <a:pPr marL="342900" lvl="0" indent="-342900" algn="just" rtl="0">
              <a:spcBef>
                <a:spcPts val="600"/>
              </a:spcBef>
              <a:spcAft>
                <a:spcPts val="600"/>
              </a:spcAft>
              <a:buFont typeface="Symbol"/>
              <a:buChar char=""/>
            </a:pPr>
            <a:r>
              <a:rPr lang="en-US" sz="2200" dirty="0" smtClean="0">
                <a:latin typeface="Times New Roman"/>
                <a:ea typeface="Times New Roman"/>
              </a:rPr>
              <a:t>The Moodle system (</a:t>
            </a:r>
            <a:r>
              <a:rPr lang="en-US" sz="2200" u="sng" dirty="0" smtClean="0">
                <a:solidFill>
                  <a:srgbClr val="0000FF"/>
                </a:solidFill>
                <a:latin typeface="Times New Roman"/>
                <a:ea typeface="Times New Roman"/>
                <a:hlinkClick r:id="rId3"/>
              </a:rPr>
              <a:t>http://www.moodle.com</a:t>
            </a:r>
            <a:r>
              <a:rPr lang="en-US" sz="2200" dirty="0" smtClean="0">
                <a:latin typeface="Times New Roman"/>
                <a:ea typeface="Times New Roman"/>
              </a:rPr>
              <a:t>), an open-source web application, was used as the learning management system for both groups. </a:t>
            </a:r>
          </a:p>
          <a:p>
            <a:pPr lvl="0" algn="just" rtl="0">
              <a:spcBef>
                <a:spcPts val="600"/>
              </a:spcBef>
              <a:spcAft>
                <a:spcPts val="600"/>
              </a:spcAft>
            </a:pPr>
            <a:endParaRPr lang="en-US" dirty="0">
              <a:solidFill>
                <a:prstClr val="black"/>
              </a:solidFill>
              <a:latin typeface="Times New Roman"/>
              <a:ea typeface="Times New Roman"/>
              <a:cs typeface="Times New Roman" pitchFamily="18" charset="0"/>
            </a:endParaRPr>
          </a:p>
          <a:p>
            <a:pPr marL="342900" lvl="0" indent="-342900" algn="just" rtl="0">
              <a:spcBef>
                <a:spcPts val="600"/>
              </a:spcBef>
              <a:buFont typeface="Symbol"/>
              <a:buChar char=""/>
            </a:pPr>
            <a:endParaRPr lang="en-US" dirty="0" smtClean="0">
              <a:solidFill>
                <a:prstClr val="black"/>
              </a:solidFill>
              <a:latin typeface="Times New Roman"/>
              <a:ea typeface="Times New Roman"/>
              <a:cs typeface="Times New Roman" pitchFamily="18" charset="0"/>
            </a:endParaRPr>
          </a:p>
          <a:p>
            <a:pPr marL="342900" lvl="0" indent="-342900" algn="just" rtl="0">
              <a:spcAft>
                <a:spcPts val="0"/>
              </a:spcAft>
              <a:buFont typeface="Symbol"/>
              <a:buChar char=""/>
            </a:pPr>
            <a:endParaRPr lang="en-US" dirty="0" smtClean="0">
              <a:latin typeface="Times New Roman"/>
              <a:ea typeface="Times New Roman"/>
            </a:endParaRPr>
          </a:p>
          <a:p>
            <a:pPr algn="just" rtl="0">
              <a:lnSpc>
                <a:spcPct val="115000"/>
              </a:lnSpc>
              <a:spcAft>
                <a:spcPts val="0"/>
              </a:spcAft>
            </a:pPr>
            <a:r>
              <a:rPr lang="en-US" dirty="0" smtClean="0">
                <a:latin typeface="Times New Roman"/>
                <a:ea typeface="Times New Roman"/>
                <a:cs typeface="Arial"/>
              </a:rPr>
              <a:t> </a:t>
            </a:r>
            <a:endParaRPr lang="en-US" dirty="0">
              <a:latin typeface="Calibri"/>
              <a:ea typeface="Calibri"/>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6</a:t>
            </a:fld>
            <a:endParaRPr lang="he-IL"/>
          </a:p>
        </p:txBody>
      </p:sp>
      <p:pic>
        <p:nvPicPr>
          <p:cNvPr id="3" name="תמונה 2"/>
          <p:cNvPicPr/>
          <p:nvPr/>
        </p:nvPicPr>
        <p:blipFill rotWithShape="1">
          <a:blip r:embed="rId2" cstate="print">
            <a:extLst>
              <a:ext uri="{28A0092B-C50C-407E-A947-70E740481C1C}">
                <a14:useLocalDpi xmlns:a14="http://schemas.microsoft.com/office/drawing/2010/main" xmlns="" val="0"/>
              </a:ext>
            </a:extLst>
          </a:blip>
          <a:srcRect l="-885" t="12285" r="885" b="14754"/>
          <a:stretch/>
        </p:blipFill>
        <p:spPr bwMode="auto">
          <a:xfrm>
            <a:off x="940085" y="1752600"/>
            <a:ext cx="7649966" cy="4038600"/>
          </a:xfrm>
          <a:prstGeom prst="rect">
            <a:avLst/>
          </a:prstGeom>
          <a:noFill/>
          <a:ln>
            <a:solidFill>
              <a:schemeClr val="tx1"/>
            </a:solidFill>
          </a:ln>
          <a:extLst>
            <a:ext uri="{53640926-AAD7-44D8-BBD7-CCE9431645EC}">
              <a14:shadowObscured xmlns:a14="http://schemas.microsoft.com/office/drawing/2010/main" xmlns=""/>
            </a:ext>
          </a:extLst>
        </p:spPr>
      </p:pic>
      <p:sp>
        <p:nvSpPr>
          <p:cNvPr id="6" name="TextBox 5"/>
          <p:cNvSpPr txBox="1"/>
          <p:nvPr/>
        </p:nvSpPr>
        <p:spPr>
          <a:xfrm>
            <a:off x="732034" y="392130"/>
            <a:ext cx="6477000" cy="892552"/>
          </a:xfrm>
          <a:prstGeom prst="rect">
            <a:avLst/>
          </a:prstGeom>
          <a:noFill/>
        </p:spPr>
        <p:txBody>
          <a:bodyPr wrap="square" rtlCol="1">
            <a:spAutoFit/>
          </a:bodyPr>
          <a:lstStyle/>
          <a:p>
            <a:pPr algn="l" rtl="0"/>
            <a:r>
              <a:rPr lang="en-US" sz="3200" b="1" dirty="0" smtClean="0">
                <a:solidFill>
                  <a:schemeClr val="tx2"/>
                </a:solidFill>
                <a:latin typeface="Times New Roman" pitchFamily="18" charset="0"/>
                <a:ea typeface="+mj-ea"/>
                <a:cs typeface="Times New Roman" pitchFamily="18" charset="0"/>
              </a:rPr>
              <a:t>Learning environment</a:t>
            </a:r>
          </a:p>
          <a:p>
            <a:pPr algn="l" rtl="0"/>
            <a:r>
              <a:rPr lang="en-US" b="1" dirty="0" smtClean="0">
                <a:solidFill>
                  <a:schemeClr val="tx2"/>
                </a:solidFill>
                <a:latin typeface="Times New Roman" pitchFamily="18" charset="0"/>
                <a:ea typeface="+mj-ea"/>
                <a:cs typeface="Times New Roman" pitchFamily="18" charset="0"/>
              </a:rPr>
              <a:t>               </a:t>
            </a:r>
            <a:endParaRPr lang="he-IL" b="1" dirty="0">
              <a:solidFill>
                <a:schemeClr val="tx2"/>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105509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normAutofit fontScale="85000" lnSpcReduction="20000"/>
          </a:bodyPr>
          <a:lstStyle/>
          <a:p>
            <a:fld id="{82B3FE90-070E-4F1A-AD0E-5F2E8C94290B}" type="slidenum">
              <a:rPr lang="he-IL" smtClean="0"/>
              <a:pPr/>
              <a:t>7</a:t>
            </a:fld>
            <a:endParaRPr lang="he-IL"/>
          </a:p>
        </p:txBody>
      </p:sp>
      <p:sp>
        <p:nvSpPr>
          <p:cNvPr id="4" name="TextBox 3"/>
          <p:cNvSpPr txBox="1"/>
          <p:nvPr/>
        </p:nvSpPr>
        <p:spPr>
          <a:xfrm>
            <a:off x="732034" y="381000"/>
            <a:ext cx="6477000" cy="892552"/>
          </a:xfrm>
          <a:prstGeom prst="rect">
            <a:avLst/>
          </a:prstGeom>
          <a:noFill/>
        </p:spPr>
        <p:txBody>
          <a:bodyPr wrap="square" rtlCol="1">
            <a:spAutoFit/>
          </a:bodyPr>
          <a:lstStyle/>
          <a:p>
            <a:pPr algn="l" rtl="0"/>
            <a:r>
              <a:rPr lang="en-US" sz="3200" b="1" dirty="0" smtClean="0">
                <a:solidFill>
                  <a:schemeClr val="tx2"/>
                </a:solidFill>
                <a:latin typeface="Times New Roman" pitchFamily="18" charset="0"/>
                <a:ea typeface="+mj-ea"/>
                <a:cs typeface="Times New Roman" pitchFamily="18" charset="0"/>
              </a:rPr>
              <a:t>Learning environment</a:t>
            </a:r>
          </a:p>
          <a:p>
            <a:pPr algn="l" rtl="0"/>
            <a:r>
              <a:rPr lang="en-US" b="1" dirty="0" smtClean="0">
                <a:solidFill>
                  <a:schemeClr val="tx2"/>
                </a:solidFill>
                <a:latin typeface="Times New Roman" pitchFamily="18" charset="0"/>
                <a:ea typeface="+mj-ea"/>
                <a:cs typeface="Times New Roman" pitchFamily="18" charset="0"/>
              </a:rPr>
              <a:t>               </a:t>
            </a:r>
            <a:endParaRPr lang="he-IL" b="1" dirty="0">
              <a:solidFill>
                <a:schemeClr val="tx2"/>
              </a:solidFill>
              <a:latin typeface="Times New Roman" pitchFamily="18" charset="0"/>
              <a:ea typeface="+mj-ea"/>
              <a:cs typeface="Times New Roman" pitchFamily="18" charset="0"/>
            </a:endParaRPr>
          </a:p>
        </p:txBody>
      </p:sp>
      <p:pic>
        <p:nvPicPr>
          <p:cNvPr id="5" name="תמונה 4"/>
          <p:cNvPicPr/>
          <p:nvPr/>
        </p:nvPicPr>
        <p:blipFill rotWithShape="1">
          <a:blip r:embed="rId2" cstate="print"/>
          <a:srcRect b="2854"/>
          <a:stretch/>
        </p:blipFill>
        <p:spPr bwMode="auto">
          <a:xfrm>
            <a:off x="1600200" y="1752600"/>
            <a:ext cx="6096000" cy="3810000"/>
          </a:xfrm>
          <a:prstGeom prst="rect">
            <a:avLst/>
          </a:prstGeom>
          <a:noFill/>
          <a:ln w="9525">
            <a:noFill/>
            <a:miter lim="800000"/>
            <a:headEnd/>
            <a:tailEnd/>
          </a:ln>
        </p:spPr>
      </p:pic>
    </p:spTree>
    <p:extLst>
      <p:ext uri="{BB962C8B-B14F-4D97-AF65-F5344CB8AC3E}">
        <p14:creationId xmlns:p14="http://schemas.microsoft.com/office/powerpoint/2010/main" xmlns="" val="373317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12648" y="228600"/>
            <a:ext cx="8153400" cy="990600"/>
          </a:xfrm>
        </p:spPr>
        <p:txBody>
          <a:bodyPr>
            <a:normAutofit/>
          </a:bodyPr>
          <a:lstStyle/>
          <a:p>
            <a:r>
              <a:rPr lang="en-US" sz="3200" b="1" dirty="0" smtClean="0">
                <a:latin typeface="Times New Roman" pitchFamily="18" charset="0"/>
                <a:cs typeface="Times New Roman" pitchFamily="18" charset="0"/>
              </a:rPr>
              <a:t>Research participants</a:t>
            </a:r>
            <a:endParaRPr lang="he-IL" sz="3200" b="1" dirty="0">
              <a:latin typeface="Times New Roman" pitchFamily="18" charset="0"/>
              <a:cs typeface="Times New Roman" pitchFamily="18" charset="0"/>
            </a:endParaRPr>
          </a:p>
        </p:txBody>
      </p:sp>
      <p:sp>
        <p:nvSpPr>
          <p:cNvPr id="3" name="מציין מיקום תוכן 2"/>
          <p:cNvSpPr>
            <a:spLocks noGrp="1"/>
          </p:cNvSpPr>
          <p:nvPr>
            <p:ph sz="quarter" idx="4294967295"/>
          </p:nvPr>
        </p:nvSpPr>
        <p:spPr>
          <a:xfrm>
            <a:off x="609600" y="1600200"/>
            <a:ext cx="8229600" cy="4191000"/>
          </a:xfrm>
        </p:spPr>
        <p:txBody>
          <a:bodyPr>
            <a:noAutofit/>
          </a:bodyPr>
          <a:lstStyle/>
          <a:p>
            <a:pPr algn="just" rtl="0">
              <a:spcBef>
                <a:spcPts val="600"/>
              </a:spcBef>
              <a:buClr>
                <a:schemeClr val="accent1">
                  <a:lumMod val="50000"/>
                </a:schemeClr>
              </a:buClr>
              <a:buSzPct val="100000"/>
              <a:buFont typeface="Wingdings" pitchFamily="2" charset="2"/>
              <a:buChar char="§"/>
            </a:pPr>
            <a:r>
              <a:rPr lang="en-US" sz="2400" dirty="0" smtClean="0">
                <a:latin typeface="Times New Roman" pitchFamily="18" charset="0"/>
                <a:cs typeface="Times New Roman" pitchFamily="18" charset="0"/>
              </a:rPr>
              <a:t>Our </a:t>
            </a:r>
            <a:r>
              <a:rPr lang="en-US" sz="2400" dirty="0">
                <a:latin typeface="Times New Roman" pitchFamily="18" charset="0"/>
                <a:cs typeface="Times New Roman" pitchFamily="18" charset="0"/>
              </a:rPr>
              <a:t>study included (N=105) science and engineering </a:t>
            </a:r>
            <a:r>
              <a:rPr lang="en-US" sz="2400" dirty="0" smtClean="0">
                <a:latin typeface="Times New Roman" pitchFamily="18" charset="0"/>
                <a:cs typeface="Times New Roman" pitchFamily="18" charset="0"/>
              </a:rPr>
              <a:t>students divided into two research groups: </a:t>
            </a:r>
          </a:p>
          <a:p>
            <a:pPr marL="0" indent="0" algn="just" rtl="0">
              <a:spcBef>
                <a:spcPts val="600"/>
              </a:spcBef>
              <a:buClr>
                <a:schemeClr val="accent1">
                  <a:lumMod val="50000"/>
                </a:schemeClr>
              </a:buClr>
              <a:buSzPct val="100000"/>
              <a:buNone/>
            </a:pPr>
            <a:r>
              <a:rPr lang="en-US" sz="2400" dirty="0" smtClean="0">
                <a:latin typeface="Times New Roman" pitchFamily="18" charset="0"/>
                <a:cs typeface="Times New Roman" pitchFamily="18" charset="0"/>
              </a:rPr>
              <a:t>On-campus students (N=70) who studied in lecture halls.</a:t>
            </a:r>
          </a:p>
          <a:p>
            <a:pPr marL="0" indent="0" algn="just" rtl="0">
              <a:spcBef>
                <a:spcPts val="600"/>
              </a:spcBef>
              <a:buClr>
                <a:schemeClr val="accent1">
                  <a:lumMod val="50000"/>
                </a:schemeClr>
              </a:buClr>
              <a:buSzPct val="100000"/>
              <a:buNone/>
            </a:pPr>
            <a:r>
              <a:rPr lang="en-US" sz="2400" dirty="0" smtClean="0">
                <a:latin typeface="Times New Roman" pitchFamily="18" charset="0"/>
                <a:cs typeface="Times New Roman" pitchFamily="18" charset="0"/>
              </a:rPr>
              <a:t>DL students (N=35) who studied online. </a:t>
            </a:r>
          </a:p>
          <a:p>
            <a:pPr algn="just" rtl="0">
              <a:spcBef>
                <a:spcPts val="600"/>
              </a:spcBef>
              <a:buClr>
                <a:schemeClr val="accent1">
                  <a:lumMod val="50000"/>
                </a:schemeClr>
              </a:buClr>
              <a:buSzPct val="100000"/>
              <a:buFont typeface="Wingdings" pitchFamily="2" charset="2"/>
              <a:buChar char="§"/>
            </a:pPr>
            <a:r>
              <a:rPr lang="en-US" sz="2400" dirty="0" smtClean="0">
                <a:latin typeface="Times New Roman" pitchFamily="18" charset="0"/>
                <a:cs typeface="Times New Roman" pitchFamily="18" charset="0"/>
              </a:rPr>
              <a:t>They were at the ages between 20-to-34 years old. </a:t>
            </a:r>
          </a:p>
          <a:p>
            <a:pPr algn="just" rtl="0">
              <a:spcBef>
                <a:spcPts val="600"/>
              </a:spcBef>
              <a:buClr>
                <a:schemeClr val="accent1">
                  <a:lumMod val="50000"/>
                </a:schemeClr>
              </a:buClr>
              <a:buSzPct val="100000"/>
              <a:buFont typeface="Wingdings" pitchFamily="2" charset="2"/>
              <a:buChar char="§"/>
            </a:pPr>
            <a:r>
              <a:rPr lang="en-US" sz="2400" dirty="0" smtClean="0">
                <a:latin typeface="Times New Roman" pitchFamily="18" charset="0"/>
                <a:cs typeface="Times New Roman" pitchFamily="18" charset="0"/>
              </a:rPr>
              <a:t>About 60% had </a:t>
            </a:r>
            <a:r>
              <a:rPr lang="en-US" sz="2400" dirty="0">
                <a:latin typeface="Times New Roman" pitchFamily="18" charset="0"/>
                <a:cs typeface="Times New Roman" pitchFamily="18" charset="0"/>
              </a:rPr>
              <a:t>an engineering background.</a:t>
            </a:r>
          </a:p>
          <a:p>
            <a:pPr algn="just" rtl="0">
              <a:spcBef>
                <a:spcPts val="600"/>
              </a:spcBef>
              <a:buClr>
                <a:schemeClr val="accent1">
                  <a:lumMod val="50000"/>
                </a:schemeClr>
              </a:buClr>
              <a:buSzPct val="100000"/>
              <a:buFont typeface="Wingdings" pitchFamily="2" charset="2"/>
              <a:buChar char="§"/>
            </a:pPr>
            <a:r>
              <a:rPr lang="en-US" sz="2400" dirty="0" smtClean="0">
                <a:latin typeface="Times New Roman" pitchFamily="18" charset="0"/>
                <a:cs typeface="Times New Roman" pitchFamily="18" charset="0"/>
              </a:rPr>
              <a:t>About 40% worked </a:t>
            </a:r>
            <a:r>
              <a:rPr lang="en-US" sz="2400" dirty="0">
                <a:latin typeface="Times New Roman" pitchFamily="18" charset="0"/>
                <a:cs typeface="Times New Roman" pitchFamily="18" charset="0"/>
              </a:rPr>
              <a:t>in industry and commercial companies.</a:t>
            </a:r>
          </a:p>
          <a:p>
            <a:pPr algn="just" rtl="0">
              <a:spcBef>
                <a:spcPts val="600"/>
              </a:spcBef>
              <a:buClr>
                <a:schemeClr val="accent1">
                  <a:lumMod val="50000"/>
                </a:schemeClr>
              </a:buClr>
              <a:buSzPct val="100000"/>
              <a:buFont typeface="Wingdings" pitchFamily="2" charset="2"/>
              <a:buChar char="§"/>
            </a:pPr>
            <a:r>
              <a:rPr lang="en-US" sz="2400" dirty="0" smtClean="0">
                <a:latin typeface="Times New Roman" pitchFamily="18" charset="0"/>
                <a:cs typeface="Times New Roman" pitchFamily="18" charset="0"/>
              </a:rPr>
              <a:t>About 40% </a:t>
            </a:r>
            <a:r>
              <a:rPr lang="en-US" sz="2400" dirty="0">
                <a:latin typeface="Times New Roman" pitchFamily="18" charset="0"/>
                <a:cs typeface="Times New Roman" pitchFamily="18" charset="0"/>
              </a:rPr>
              <a:t>studied to complete their MBA </a:t>
            </a:r>
            <a:r>
              <a:rPr lang="en-US" sz="2400" dirty="0" smtClean="0">
                <a:latin typeface="Times New Roman" pitchFamily="18" charset="0"/>
                <a:cs typeface="Times New Roman" pitchFamily="18" charset="0"/>
              </a:rPr>
              <a:t>degree.</a:t>
            </a:r>
          </a:p>
          <a:p>
            <a:pPr algn="just" rtl="0">
              <a:spcBef>
                <a:spcPts val="600"/>
              </a:spcBef>
              <a:buClr>
                <a:schemeClr val="accent1">
                  <a:lumMod val="50000"/>
                </a:schemeClr>
              </a:buClr>
              <a:buSzPct val="100000"/>
              <a:buFont typeface="Wingdings" pitchFamily="2" charset="2"/>
              <a:buChar char="§"/>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distribution of gender was equal. </a:t>
            </a:r>
          </a:p>
        </p:txBody>
      </p:sp>
      <p:sp>
        <p:nvSpPr>
          <p:cNvPr id="6" name="מציין מיקום של מספר שקופית 5"/>
          <p:cNvSpPr>
            <a:spLocks noGrp="1"/>
          </p:cNvSpPr>
          <p:nvPr>
            <p:ph type="sldNum" sz="quarter" idx="12"/>
          </p:nvPr>
        </p:nvSpPr>
        <p:spPr/>
        <p:txBody>
          <a:bodyPr>
            <a:normAutofit fontScale="85000" lnSpcReduction="20000"/>
          </a:bodyPr>
          <a:lstStyle/>
          <a:p>
            <a:fld id="{82B3FE90-070E-4F1A-AD0E-5F2E8C94290B}" type="slidenum">
              <a:rPr lang="he-IL" smtClean="0"/>
              <a:pPr/>
              <a:t>8</a:t>
            </a:fld>
            <a:endParaRPr lang="he-I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612648" y="228600"/>
            <a:ext cx="8153400" cy="990600"/>
          </a:xfrm>
        </p:spPr>
        <p:txBody>
          <a:bodyPr>
            <a:normAutofit/>
          </a:bodyPr>
          <a:lstStyle/>
          <a:p>
            <a:r>
              <a:rPr lang="en-US" sz="3200" b="1" dirty="0" smtClean="0">
                <a:latin typeface="Times New Roman" pitchFamily="18" charset="0"/>
                <a:cs typeface="Times New Roman" pitchFamily="18" charset="0"/>
              </a:rPr>
              <a:t>Research tools</a:t>
            </a:r>
            <a:endParaRPr lang="he-IL" sz="3200" b="1" dirty="0">
              <a:latin typeface="Times New Roman" pitchFamily="18" charset="0"/>
              <a:cs typeface="Times New Roman" pitchFamily="18" charset="0"/>
            </a:endParaRPr>
          </a:p>
        </p:txBody>
      </p:sp>
      <p:sp>
        <p:nvSpPr>
          <p:cNvPr id="3" name="מציין מיקום תוכן 2"/>
          <p:cNvSpPr>
            <a:spLocks noGrp="1"/>
          </p:cNvSpPr>
          <p:nvPr>
            <p:ph sz="quarter" idx="4294967295"/>
          </p:nvPr>
        </p:nvSpPr>
        <p:spPr>
          <a:xfrm>
            <a:off x="685800" y="1524000"/>
            <a:ext cx="8153400" cy="1752600"/>
          </a:xfrm>
        </p:spPr>
        <p:txBody>
          <a:bodyPr>
            <a:noAutofit/>
          </a:bodyPr>
          <a:lstStyle/>
          <a:p>
            <a:pPr algn="l" rtl="0">
              <a:lnSpc>
                <a:spcPct val="150000"/>
              </a:lnSpc>
              <a:spcBef>
                <a:spcPts val="0"/>
              </a:spcBef>
              <a:buClr>
                <a:schemeClr val="accent1">
                  <a:lumMod val="75000"/>
                </a:schemeClr>
              </a:buClr>
              <a:buSzPct val="100000"/>
              <a:buFont typeface="Wingdings" pitchFamily="2" charset="2"/>
              <a:buChar char="q"/>
            </a:pPr>
            <a:r>
              <a:rPr lang="en-US" sz="2400" dirty="0">
                <a:latin typeface="Times New Roman" pitchFamily="18" charset="0"/>
                <a:cs typeface="Times New Roman" pitchFamily="18" charset="0"/>
              </a:rPr>
              <a:t>Online </a:t>
            </a:r>
            <a:r>
              <a:rPr lang="en-US" sz="2400" dirty="0" smtClean="0">
                <a:latin typeface="Times New Roman" pitchFamily="18" charset="0"/>
                <a:cs typeface="Times New Roman" pitchFamily="18" charset="0"/>
              </a:rPr>
              <a:t>questionnaire </a:t>
            </a:r>
            <a:r>
              <a:rPr lang="en-US" sz="2400" dirty="0">
                <a:latin typeface="Times New Roman" pitchFamily="18" charset="0"/>
                <a:cs typeface="Times New Roman" pitchFamily="18" charset="0"/>
              </a:rPr>
              <a:t>with open-ended questions. </a:t>
            </a:r>
            <a:endParaRPr lang="en-US" sz="2400" dirty="0" smtClean="0">
              <a:latin typeface="Times New Roman" pitchFamily="18" charset="0"/>
              <a:cs typeface="Times New Roman" pitchFamily="18" charset="0"/>
            </a:endParaRPr>
          </a:p>
          <a:p>
            <a:pPr algn="l" rtl="0">
              <a:spcBef>
                <a:spcPts val="0"/>
              </a:spcBef>
              <a:buClr>
                <a:schemeClr val="accent1">
                  <a:lumMod val="75000"/>
                </a:schemeClr>
              </a:buClr>
              <a:buSzPct val="100000"/>
              <a:buFont typeface="Wingdings" pitchFamily="2" charset="2"/>
              <a:buChar char="q"/>
            </a:pPr>
            <a:r>
              <a:rPr lang="en-US" sz="2400" dirty="0" smtClean="0">
                <a:latin typeface="Times New Roman" pitchFamily="18" charset="0"/>
                <a:cs typeface="Times New Roman" pitchFamily="18" charset="0"/>
              </a:rPr>
              <a:t>Semi-structured interviews with DL students via</a:t>
            </a:r>
          </a:p>
          <a:p>
            <a:pPr marL="0" indent="0" algn="l" rtl="0">
              <a:spcBef>
                <a:spcPts val="0"/>
              </a:spcBef>
              <a:buClr>
                <a:srgbClr val="C00000"/>
              </a:buClr>
              <a:buSzPct val="10000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Skype, recorded by Audacity.</a:t>
            </a:r>
          </a:p>
          <a:p>
            <a:pPr marL="0" indent="0" algn="l" rtl="0">
              <a:spcBef>
                <a:spcPts val="600"/>
              </a:spcBef>
              <a:buClr>
                <a:schemeClr val="accent1">
                  <a:lumMod val="50000"/>
                </a:schemeClr>
              </a:buClr>
              <a:buSzPct val="100000"/>
              <a:buNone/>
            </a:pPr>
            <a:endParaRPr lang="en-US" sz="2400" dirty="0" smtClean="0">
              <a:latin typeface="Times New Roman" pitchFamily="18" charset="0"/>
              <a:cs typeface="Times New Roman" pitchFamily="18" charset="0"/>
            </a:endParaRPr>
          </a:p>
          <a:p>
            <a:pPr marL="0" indent="0" algn="l" rtl="0">
              <a:spcBef>
                <a:spcPts val="600"/>
              </a:spcBef>
              <a:buClr>
                <a:schemeClr val="accent1">
                  <a:lumMod val="50000"/>
                </a:schemeClr>
              </a:buClr>
              <a:buSzPct val="100000"/>
              <a:buNone/>
            </a:pPr>
            <a:endParaRPr lang="en-US" sz="2400" dirty="0">
              <a:latin typeface="Times New Roman" pitchFamily="18" charset="0"/>
              <a:cs typeface="Times New Roman" pitchFamily="18" charset="0"/>
            </a:endParaRPr>
          </a:p>
          <a:p>
            <a:pPr marL="0" indent="0" algn="l" rtl="0">
              <a:spcBef>
                <a:spcPts val="600"/>
              </a:spcBef>
              <a:buClr>
                <a:schemeClr val="accent1">
                  <a:lumMod val="50000"/>
                </a:schemeClr>
              </a:buClr>
              <a:buSzPct val="100000"/>
              <a:buNone/>
            </a:pPr>
            <a:endParaRPr lang="en-US" sz="2400" dirty="0" smtClean="0">
              <a:latin typeface="Times New Roman" pitchFamily="18" charset="0"/>
              <a:cs typeface="Times New Roman" pitchFamily="18" charset="0"/>
            </a:endParaRPr>
          </a:p>
          <a:p>
            <a:pPr marL="0" indent="0" algn="l" rtl="0">
              <a:spcBef>
                <a:spcPts val="600"/>
              </a:spcBef>
              <a:buClr>
                <a:schemeClr val="accent1">
                  <a:lumMod val="50000"/>
                </a:schemeClr>
              </a:buClr>
              <a:buSzPct val="100000"/>
              <a:buNone/>
            </a:pPr>
            <a:endParaRPr lang="en-US" sz="2400" dirty="0" smtClean="0">
              <a:latin typeface="Times New Roman" pitchFamily="18" charset="0"/>
              <a:cs typeface="Times New Roman" pitchFamily="18" charset="0"/>
            </a:endParaRPr>
          </a:p>
          <a:p>
            <a:pPr algn="l" rtl="0">
              <a:spcBef>
                <a:spcPts val="600"/>
              </a:spcBef>
              <a:buClr>
                <a:schemeClr val="accent1">
                  <a:lumMod val="50000"/>
                </a:schemeClr>
              </a:buClr>
              <a:buSzPct val="100000"/>
              <a:buFont typeface="Wingdings" pitchFamily="2" charset="2"/>
              <a:buChar char="q"/>
            </a:pPr>
            <a:endParaRPr lang="en-US" sz="2800" dirty="0">
              <a:latin typeface="Times New Roman" pitchFamily="18" charset="0"/>
              <a:cs typeface="Times New Roman" pitchFamily="18" charset="0"/>
            </a:endParaRPr>
          </a:p>
          <a:p>
            <a:pPr algn="l" rtl="0"/>
            <a:endParaRPr lang="en-US" sz="2400" dirty="0">
              <a:latin typeface="Times New Roman" pitchFamily="18" charset="0"/>
              <a:cs typeface="Times New Roman" pitchFamily="18" charset="0"/>
            </a:endParaRPr>
          </a:p>
          <a:p>
            <a:pPr marL="0" indent="0" algn="l" rtl="0">
              <a:spcBef>
                <a:spcPts val="600"/>
              </a:spcBef>
              <a:buClr>
                <a:schemeClr val="accent1">
                  <a:lumMod val="50000"/>
                </a:schemeClr>
              </a:buClr>
              <a:buSzPct val="100000"/>
              <a:buNone/>
            </a:pPr>
            <a:endParaRPr lang="en-US" sz="2400" dirty="0">
              <a:latin typeface="Times New Roman" pitchFamily="18" charset="0"/>
              <a:cs typeface="Times New Roman" pitchFamily="18" charset="0"/>
            </a:endParaRPr>
          </a:p>
          <a:p>
            <a:pPr algn="l" rtl="0">
              <a:spcBef>
                <a:spcPts val="1200"/>
              </a:spcBef>
              <a:buClr>
                <a:schemeClr val="tx2"/>
              </a:buClr>
              <a:buSzPct val="80000"/>
              <a:buFont typeface="Wingdings" pitchFamily="2" charset="2"/>
              <a:buChar char="v"/>
            </a:pPr>
            <a:endParaRPr lang="en-US" sz="2000" dirty="0" smtClean="0"/>
          </a:p>
        </p:txBody>
      </p:sp>
      <p:sp>
        <p:nvSpPr>
          <p:cNvPr id="6" name="מציין מיקום של מספר שקופית 5"/>
          <p:cNvSpPr>
            <a:spLocks noGrp="1"/>
          </p:cNvSpPr>
          <p:nvPr>
            <p:ph type="sldNum" sz="quarter" idx="12"/>
          </p:nvPr>
        </p:nvSpPr>
        <p:spPr/>
        <p:txBody>
          <a:bodyPr>
            <a:normAutofit fontScale="85000" lnSpcReduction="20000"/>
          </a:bodyPr>
          <a:lstStyle/>
          <a:p>
            <a:fld id="{82B3FE90-070E-4F1A-AD0E-5F2E8C94290B}" type="slidenum">
              <a:rPr lang="he-IL" smtClean="0"/>
              <a:pPr/>
              <a:t>9</a:t>
            </a:fld>
            <a:endParaRPr lang="he-IL"/>
          </a:p>
        </p:txBody>
      </p:sp>
      <p:pic>
        <p:nvPicPr>
          <p:cNvPr id="8" name="rg_hi" descr="http://t2.gstatic.com/images?q=tbn:ANd9GcSfPTrygwEop3EIOIRxGwCa_h5H63rZrAsWZuVo3KVJd9vWAHqjj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200400"/>
            <a:ext cx="3429000" cy="2514600"/>
          </a:xfrm>
          <a:prstGeom prst="rect">
            <a:avLst/>
          </a:prstGeom>
          <a:noFill/>
          <a:ln>
            <a:noFill/>
          </a:ln>
        </p:spPr>
      </p:pic>
      <p:pic>
        <p:nvPicPr>
          <p:cNvPr id="9" name="il_fi" descr="http://www.blogcdn.com/downloadsquad.switched.com/media/2009/02/skype-4.0-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3200400"/>
            <a:ext cx="3200400" cy="251460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חציון">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חציון">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חציון">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3000</TotalTime>
  <Words>1054</Words>
  <Application>Microsoft Office PowerPoint</Application>
  <PresentationFormat>‫הצגה על המסך (4:3)</PresentationFormat>
  <Paragraphs>142</Paragraphs>
  <Slides>18</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חציון</vt:lpstr>
      <vt:lpstr>שקופית 1</vt:lpstr>
      <vt:lpstr>Introduction</vt:lpstr>
      <vt:lpstr>Distance learning</vt:lpstr>
      <vt:lpstr>Research goal</vt:lpstr>
      <vt:lpstr>שקופית 5</vt:lpstr>
      <vt:lpstr>שקופית 6</vt:lpstr>
      <vt:lpstr>שקופית 7</vt:lpstr>
      <vt:lpstr>Research participants</vt:lpstr>
      <vt:lpstr>Research tools</vt:lpstr>
      <vt:lpstr>שקופית 10</vt:lpstr>
      <vt:lpstr>שקופית 11</vt:lpstr>
      <vt:lpstr>שקופית 12</vt:lpstr>
      <vt:lpstr>שקופית 13</vt:lpstr>
      <vt:lpstr>שקופית 14</vt:lpstr>
      <vt:lpstr>שקופית 15</vt:lpstr>
      <vt:lpstr>שקופית 16</vt:lpstr>
      <vt:lpstr>שקופית 17</vt:lpstr>
      <vt:lpstr>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Initiating A Distance Education Program: Attitudes And Dispositions Of Business And Industry Professionals</dc:title>
  <dc:creator>ברק</dc:creator>
  <cp:lastModifiedBy>hilaal</cp:lastModifiedBy>
  <cp:revision>290</cp:revision>
  <cp:lastPrinted>2012-02-03T11:30:54Z</cp:lastPrinted>
  <dcterms:created xsi:type="dcterms:W3CDTF">2010-10-27T06:24:43Z</dcterms:created>
  <dcterms:modified xsi:type="dcterms:W3CDTF">2012-02-12T12:35:07Z</dcterms:modified>
</cp:coreProperties>
</file>