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9" d="100"/>
          <a:sy n="39" d="100"/>
        </p:scale>
        <p:origin x="-96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00D86-7CF1-4256-A8FF-4590B5025A46}" type="datetimeFigureOut">
              <a:rPr lang="he-IL" smtClean="0"/>
              <a:pPr/>
              <a:t>י"ט/שבט/תשע"ב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C6B90-F7D2-4B68-ACF7-5A2DB109BEA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4213" y="1125538"/>
            <a:ext cx="7772400" cy="2519362"/>
          </a:xfrm>
        </p:spPr>
        <p:txBody>
          <a:bodyPr rtlCol="1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cs typeface="+mn-cs"/>
              </a:rPr>
              <a:t>Incorporating Google Docs and Twitter into Writing in ESL</a:t>
            </a:r>
            <a:endParaRPr lang="he-IL" sz="6000" b="1" dirty="0" smtClean="0">
              <a:cs typeface="+mn-cs"/>
            </a:endParaRPr>
          </a:p>
        </p:txBody>
      </p:sp>
      <p:sp>
        <p:nvSpPr>
          <p:cNvPr id="2051" name="כותרת משנה 2"/>
          <p:cNvSpPr>
            <a:spLocks noGrp="1"/>
          </p:cNvSpPr>
          <p:nvPr>
            <p:ph type="subTitle" idx="1"/>
          </p:nvPr>
        </p:nvSpPr>
        <p:spPr>
          <a:xfrm>
            <a:off x="1403350" y="4581525"/>
            <a:ext cx="6400800" cy="1752600"/>
          </a:xfrm>
        </p:spPr>
        <p:txBody>
          <a:bodyPr/>
          <a:lstStyle/>
          <a:p>
            <a:pPr rtl="0"/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Nadav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Badrian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, Gila Kurtz,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Vered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Shimoni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2012</a:t>
            </a:r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מציין מיקום של תאריך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11B98E5-A2DB-4C45-AD9F-BF54720AAB31}" type="datetime8">
              <a:rPr lang="he-IL"/>
              <a:pPr>
                <a:defRPr/>
              </a:pPr>
              <a:t>12 פברואר 12</a:t>
            </a:fld>
            <a:endParaRPr lang="he-IL"/>
          </a:p>
        </p:txBody>
      </p:sp>
      <p:sp>
        <p:nvSpPr>
          <p:cNvPr id="21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AFF8F-382C-422B-9FE2-9D0ED0849896}" type="slidenum">
              <a:rPr lang="he-IL"/>
              <a:pPr>
                <a:defRPr/>
              </a:pPr>
              <a:t>2</a:t>
            </a:fld>
            <a:endParaRPr lang="he-IL"/>
          </a:p>
        </p:txBody>
      </p:sp>
      <p:sp>
        <p:nvSpPr>
          <p:cNvPr id="19" name="תרשים זרימה: תהליך 18"/>
          <p:cNvSpPr/>
          <p:nvPr/>
        </p:nvSpPr>
        <p:spPr>
          <a:xfrm>
            <a:off x="539750" y="4365625"/>
            <a:ext cx="1223963" cy="10795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269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cs typeface="Times New Roman" pitchFamily="18" charset="0"/>
              </a:rPr>
              <a:t>Google Docs Activity</a:t>
            </a:r>
            <a:endParaRPr lang="he-IL" b="1" smtClean="0"/>
          </a:p>
        </p:txBody>
      </p:sp>
      <p:sp>
        <p:nvSpPr>
          <p:cNvPr id="11270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Arial" pitchFamily="34" charset="0"/>
              </a:rPr>
              <a:t>Traditional Writing Activity:</a:t>
            </a:r>
          </a:p>
          <a:p>
            <a:pPr algn="l" rtl="0" eaLnBrk="1" hangingPunct="1">
              <a:buFont typeface="Arial" pitchFamily="34" charset="0"/>
              <a:buNone/>
            </a:pPr>
            <a:endParaRPr lang="he-IL" smtClean="0"/>
          </a:p>
        </p:txBody>
      </p:sp>
      <p:sp>
        <p:nvSpPr>
          <p:cNvPr id="4" name="תרשים זרימה: תהליך 3"/>
          <p:cNvSpPr/>
          <p:nvPr/>
        </p:nvSpPr>
        <p:spPr>
          <a:xfrm>
            <a:off x="611188" y="4437063"/>
            <a:ext cx="1081087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pupil </a:t>
            </a:r>
            <a:r>
              <a:rPr lang="en-US" dirty="0"/>
              <a:t>1</a:t>
            </a:r>
            <a:endParaRPr lang="he-IL" dirty="0"/>
          </a:p>
        </p:txBody>
      </p:sp>
      <p:sp>
        <p:nvSpPr>
          <p:cNvPr id="5" name="תרשים זרימה: תהליך 4"/>
          <p:cNvSpPr/>
          <p:nvPr/>
        </p:nvSpPr>
        <p:spPr>
          <a:xfrm>
            <a:off x="1763713" y="2636838"/>
            <a:ext cx="1079500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text</a:t>
            </a:r>
            <a:endParaRPr lang="he-IL" dirty="0"/>
          </a:p>
        </p:txBody>
      </p:sp>
      <p:sp>
        <p:nvSpPr>
          <p:cNvPr id="6" name="תרשים זרימה: תהליך 5"/>
          <p:cNvSpPr/>
          <p:nvPr/>
        </p:nvSpPr>
        <p:spPr>
          <a:xfrm>
            <a:off x="611188" y="4941888"/>
            <a:ext cx="1081087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pupil 2</a:t>
            </a:r>
            <a:endParaRPr lang="he-IL" dirty="0"/>
          </a:p>
        </p:txBody>
      </p:sp>
      <p:sp>
        <p:nvSpPr>
          <p:cNvPr id="7" name="תרשים זרימה: תהליך 6"/>
          <p:cNvSpPr/>
          <p:nvPr/>
        </p:nvSpPr>
        <p:spPr>
          <a:xfrm>
            <a:off x="2916238" y="4437063"/>
            <a:ext cx="1079500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teacher</a:t>
            </a:r>
            <a:endParaRPr lang="he-IL" dirty="0"/>
          </a:p>
        </p:txBody>
      </p:sp>
      <p:sp>
        <p:nvSpPr>
          <p:cNvPr id="8" name="תרשים זרימה: תהליך 7"/>
          <p:cNvSpPr/>
          <p:nvPr/>
        </p:nvSpPr>
        <p:spPr>
          <a:xfrm>
            <a:off x="5076825" y="4437063"/>
            <a:ext cx="1079500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pupil</a:t>
            </a:r>
            <a:endParaRPr lang="he-IL" dirty="0"/>
          </a:p>
        </p:txBody>
      </p:sp>
      <p:sp>
        <p:nvSpPr>
          <p:cNvPr id="9" name="תרשים זרימה: תהליך 8"/>
          <p:cNvSpPr/>
          <p:nvPr/>
        </p:nvSpPr>
        <p:spPr>
          <a:xfrm>
            <a:off x="7308850" y="4437063"/>
            <a:ext cx="1079500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teacher</a:t>
            </a:r>
            <a:endParaRPr lang="he-IL" dirty="0"/>
          </a:p>
        </p:txBody>
      </p:sp>
      <p:sp>
        <p:nvSpPr>
          <p:cNvPr id="10" name="תרשים זרימה: תהליך 9"/>
          <p:cNvSpPr/>
          <p:nvPr/>
        </p:nvSpPr>
        <p:spPr>
          <a:xfrm>
            <a:off x="6156325" y="2636838"/>
            <a:ext cx="1079500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text</a:t>
            </a:r>
            <a:endParaRPr lang="he-IL" dirty="0"/>
          </a:p>
        </p:txBody>
      </p:sp>
      <p:cxnSp>
        <p:nvCxnSpPr>
          <p:cNvPr id="12" name="מחבר חץ ישר 11"/>
          <p:cNvCxnSpPr/>
          <p:nvPr/>
        </p:nvCxnSpPr>
        <p:spPr>
          <a:xfrm flipV="1">
            <a:off x="1187450" y="3213100"/>
            <a:ext cx="576263" cy="100806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/>
          <p:cNvCxnSpPr/>
          <p:nvPr/>
        </p:nvCxnSpPr>
        <p:spPr>
          <a:xfrm>
            <a:off x="2916238" y="3213100"/>
            <a:ext cx="431800" cy="100806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 flipH="1">
            <a:off x="1979613" y="4724400"/>
            <a:ext cx="647700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>
            <a:off x="7380288" y="3213100"/>
            <a:ext cx="431800" cy="100806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חץ ישר 25"/>
          <p:cNvCxnSpPr/>
          <p:nvPr/>
        </p:nvCxnSpPr>
        <p:spPr>
          <a:xfrm flipV="1">
            <a:off x="5580063" y="3213100"/>
            <a:ext cx="576262" cy="100806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/>
          <p:cNvCxnSpPr/>
          <p:nvPr/>
        </p:nvCxnSpPr>
        <p:spPr>
          <a:xfrm flipH="1">
            <a:off x="6372225" y="4652963"/>
            <a:ext cx="647700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חץ ישר 27"/>
          <p:cNvCxnSpPr/>
          <p:nvPr/>
        </p:nvCxnSpPr>
        <p:spPr>
          <a:xfrm flipH="1">
            <a:off x="1476375" y="3357563"/>
            <a:ext cx="503238" cy="93503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מציין מיקום של תאריך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A9DA273-A511-4773-BF2A-4DCF8F53361C}" type="datetime8">
              <a:rPr lang="he-IL"/>
              <a:pPr>
                <a:defRPr/>
              </a:pPr>
              <a:t>12 פברואר 12</a:t>
            </a:fld>
            <a:endParaRPr lang="he-IL"/>
          </a:p>
        </p:txBody>
      </p:sp>
      <p:sp>
        <p:nvSpPr>
          <p:cNvPr id="20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27D13-A602-4027-B43B-29187DB5C56D}" type="slidenum">
              <a:rPr lang="he-IL"/>
              <a:pPr>
                <a:defRPr/>
              </a:pPr>
              <a:t>3</a:t>
            </a:fld>
            <a:endParaRPr lang="he-IL"/>
          </a:p>
        </p:txBody>
      </p:sp>
      <p:sp>
        <p:nvSpPr>
          <p:cNvPr id="12292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cs typeface="Arial" pitchFamily="34" charset="0"/>
              </a:rPr>
              <a:t>A writing activity in Google Docs</a:t>
            </a:r>
            <a:endParaRPr lang="he-IL" dirty="0" smtClean="0"/>
          </a:p>
        </p:txBody>
      </p:sp>
      <p:sp>
        <p:nvSpPr>
          <p:cNvPr id="5" name="תרשים זרימה: תהליך 4"/>
          <p:cNvSpPr/>
          <p:nvPr/>
        </p:nvSpPr>
        <p:spPr>
          <a:xfrm>
            <a:off x="1331913" y="3573463"/>
            <a:ext cx="1970087" cy="6334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pupil </a:t>
            </a:r>
            <a:r>
              <a:rPr lang="en-US" dirty="0"/>
              <a:t>1</a:t>
            </a:r>
            <a:endParaRPr lang="he-IL" dirty="0"/>
          </a:p>
        </p:txBody>
      </p:sp>
      <p:sp>
        <p:nvSpPr>
          <p:cNvPr id="6" name="תרשים זרימה: תהליך 5"/>
          <p:cNvSpPr/>
          <p:nvPr/>
        </p:nvSpPr>
        <p:spPr>
          <a:xfrm>
            <a:off x="3419475" y="1628775"/>
            <a:ext cx="1970088" cy="6334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text</a:t>
            </a:r>
            <a:endParaRPr lang="he-IL" dirty="0"/>
          </a:p>
        </p:txBody>
      </p:sp>
      <p:sp>
        <p:nvSpPr>
          <p:cNvPr id="7" name="תרשים זרימה: תהליך 6"/>
          <p:cNvSpPr/>
          <p:nvPr/>
        </p:nvSpPr>
        <p:spPr>
          <a:xfrm>
            <a:off x="1331913" y="4365625"/>
            <a:ext cx="1970087" cy="6334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pupil 2</a:t>
            </a:r>
            <a:endParaRPr lang="he-IL" dirty="0"/>
          </a:p>
        </p:txBody>
      </p:sp>
      <p:sp>
        <p:nvSpPr>
          <p:cNvPr id="8" name="תרשים זרימה: תהליך 7"/>
          <p:cNvSpPr/>
          <p:nvPr/>
        </p:nvSpPr>
        <p:spPr>
          <a:xfrm>
            <a:off x="5580112" y="3933056"/>
            <a:ext cx="1970087" cy="6334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teacher</a:t>
            </a:r>
            <a:endParaRPr lang="he-IL" dirty="0"/>
          </a:p>
        </p:txBody>
      </p:sp>
      <p:cxnSp>
        <p:nvCxnSpPr>
          <p:cNvPr id="9" name="מחבר חץ ישר 8"/>
          <p:cNvCxnSpPr/>
          <p:nvPr/>
        </p:nvCxnSpPr>
        <p:spPr>
          <a:xfrm flipV="1">
            <a:off x="2771775" y="2349500"/>
            <a:ext cx="576263" cy="100806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חץ ישר 9"/>
          <p:cNvCxnSpPr/>
          <p:nvPr/>
        </p:nvCxnSpPr>
        <p:spPr>
          <a:xfrm>
            <a:off x="5435600" y="2420938"/>
            <a:ext cx="431800" cy="100806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 flipV="1">
            <a:off x="4140200" y="4365625"/>
            <a:ext cx="893763" cy="28733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 flipH="1">
            <a:off x="3132138" y="2492375"/>
            <a:ext cx="503237" cy="93662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 flipH="1" flipV="1">
            <a:off x="5076825" y="2492375"/>
            <a:ext cx="431800" cy="1081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/>
          <p:nvPr/>
        </p:nvCxnSpPr>
        <p:spPr>
          <a:xfrm flipH="1" flipV="1">
            <a:off x="3995738" y="3933825"/>
            <a:ext cx="1058862" cy="29527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חץ מעוקל ימינה 22"/>
          <p:cNvSpPr/>
          <p:nvPr/>
        </p:nvSpPr>
        <p:spPr>
          <a:xfrm>
            <a:off x="684213" y="3789363"/>
            <a:ext cx="358775" cy="935037"/>
          </a:xfrm>
          <a:prstGeom prst="curvedRightArrow">
            <a:avLst>
              <a:gd name="adj1" fmla="val 25000"/>
              <a:gd name="adj2" fmla="val 40400"/>
              <a:gd name="adj3" fmla="val 34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chemeClr val="tx1"/>
              </a:solidFill>
            </a:endParaRPr>
          </a:p>
        </p:txBody>
      </p:sp>
      <p:sp>
        <p:nvSpPr>
          <p:cNvPr id="24" name="חץ מעוקל שמאלה 23"/>
          <p:cNvSpPr/>
          <p:nvPr/>
        </p:nvSpPr>
        <p:spPr>
          <a:xfrm flipV="1">
            <a:off x="3491880" y="3861048"/>
            <a:ext cx="431800" cy="720725"/>
          </a:xfrm>
          <a:prstGeom prst="curvedLeftArrow">
            <a:avLst>
              <a:gd name="adj1" fmla="val 21506"/>
              <a:gd name="adj2" fmla="val 3933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chemeClr val="tx1"/>
              </a:solidFill>
            </a:endParaRPr>
          </a:p>
        </p:txBody>
      </p:sp>
      <p:cxnSp>
        <p:nvCxnSpPr>
          <p:cNvPr id="25" name="מחבר חץ ישר 24"/>
          <p:cNvCxnSpPr/>
          <p:nvPr/>
        </p:nvCxnSpPr>
        <p:spPr>
          <a:xfrm>
            <a:off x="4140200" y="4005263"/>
            <a:ext cx="965200" cy="2159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חץ ישר 25"/>
          <p:cNvCxnSpPr/>
          <p:nvPr/>
        </p:nvCxnSpPr>
        <p:spPr>
          <a:xfrm flipH="1">
            <a:off x="3995738" y="4365625"/>
            <a:ext cx="1008062" cy="35877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חץ מעוקל ימינה 20"/>
          <p:cNvSpPr/>
          <p:nvPr/>
        </p:nvSpPr>
        <p:spPr>
          <a:xfrm>
            <a:off x="5148064" y="3933055"/>
            <a:ext cx="358775" cy="648073"/>
          </a:xfrm>
          <a:prstGeom prst="curvedRightArrow">
            <a:avLst>
              <a:gd name="adj1" fmla="val 25000"/>
              <a:gd name="adj2" fmla="val 40400"/>
              <a:gd name="adj3" fmla="val 34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 מעוקל שמאלה 21"/>
          <p:cNvSpPr/>
          <p:nvPr/>
        </p:nvSpPr>
        <p:spPr>
          <a:xfrm flipV="1">
            <a:off x="7668344" y="3933054"/>
            <a:ext cx="360040" cy="576066"/>
          </a:xfrm>
          <a:prstGeom prst="curvedLeftArrow">
            <a:avLst>
              <a:gd name="adj1" fmla="val 21506"/>
              <a:gd name="adj2" fmla="val 3933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40152" y="4581128"/>
            <a:ext cx="1224136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 smtClean="0">
                <a:solidFill>
                  <a:schemeClr val="bg1"/>
                </a:solidFill>
              </a:rPr>
              <a:t>Action Research</a:t>
            </a:r>
            <a:endParaRPr lang="he-IL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Twitter Activity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2060848"/>
            <a:ext cx="1944216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5400" dirty="0" smtClean="0">
                <a:solidFill>
                  <a:schemeClr val="bg1"/>
                </a:solidFill>
              </a:rPr>
              <a:t>pupils</a:t>
            </a:r>
            <a:endParaRPr lang="he-IL" sz="5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2060848"/>
            <a:ext cx="252028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5400" dirty="0" smtClean="0">
                <a:solidFill>
                  <a:schemeClr val="bg1"/>
                </a:solidFill>
              </a:rPr>
              <a:t>teacher</a:t>
            </a:r>
            <a:endParaRPr lang="he-IL" sz="5400" dirty="0">
              <a:solidFill>
                <a:schemeClr val="bg1"/>
              </a:solidFill>
            </a:endParaRPr>
          </a:p>
        </p:txBody>
      </p:sp>
      <p:sp>
        <p:nvSpPr>
          <p:cNvPr id="6" name="חץ מעוקל למעלה 5"/>
          <p:cNvSpPr/>
          <p:nvPr/>
        </p:nvSpPr>
        <p:spPr>
          <a:xfrm>
            <a:off x="1907704" y="3140968"/>
            <a:ext cx="1440160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" name="חץ מעוקל למעלה 6"/>
          <p:cNvSpPr/>
          <p:nvPr/>
        </p:nvSpPr>
        <p:spPr>
          <a:xfrm>
            <a:off x="1907704" y="3212976"/>
            <a:ext cx="3672408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8" name="חץ מעוקל למעלה 7"/>
          <p:cNvSpPr/>
          <p:nvPr/>
        </p:nvSpPr>
        <p:spPr>
          <a:xfrm rot="10800000">
            <a:off x="1907704" y="1412776"/>
            <a:ext cx="1440160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חץ מעוקל למעלה 8"/>
          <p:cNvSpPr/>
          <p:nvPr/>
        </p:nvSpPr>
        <p:spPr>
          <a:xfrm rot="10800000">
            <a:off x="1907704" y="1484784"/>
            <a:ext cx="3672408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9752" y="4221088"/>
            <a:ext cx="4104456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Informal, authentic and relevant social language environment</a:t>
            </a:r>
            <a:endParaRPr lang="he-I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64</Words>
  <Application>Microsoft Office PowerPoint</Application>
  <PresentationFormat>‫הצגה על המסך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Incorporating Google Docs and Twitter into Writing in ESL</vt:lpstr>
      <vt:lpstr>Google Docs Activity</vt:lpstr>
      <vt:lpstr>שקופית 3</vt:lpstr>
      <vt:lpstr>Twitter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Incorporating Google Docs and Twitter into Writing in ESL</dc:title>
  <dc:creator>Owner</dc:creator>
  <cp:lastModifiedBy>hilaal</cp:lastModifiedBy>
  <cp:revision>2</cp:revision>
  <dcterms:created xsi:type="dcterms:W3CDTF">2012-02-04T18:23:09Z</dcterms:created>
  <dcterms:modified xsi:type="dcterms:W3CDTF">2012-02-12T12:28:33Z</dcterms:modified>
</cp:coreProperties>
</file>